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9.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1"/>
  </p:sldMasterIdLst>
  <p:notesMasterIdLst>
    <p:notesMasterId r:id="rId28"/>
  </p:notesMasterIdLst>
  <p:sldIdLst>
    <p:sldId id="256" r:id="rId2"/>
    <p:sldId id="395" r:id="rId3"/>
    <p:sldId id="281" r:id="rId4"/>
    <p:sldId id="282" r:id="rId5"/>
    <p:sldId id="377" r:id="rId6"/>
    <p:sldId id="376" r:id="rId7"/>
    <p:sldId id="285" r:id="rId8"/>
    <p:sldId id="286" r:id="rId9"/>
    <p:sldId id="330" r:id="rId10"/>
    <p:sldId id="379" r:id="rId11"/>
    <p:sldId id="380" r:id="rId12"/>
    <p:sldId id="384" r:id="rId13"/>
    <p:sldId id="385" r:id="rId14"/>
    <p:sldId id="381" r:id="rId15"/>
    <p:sldId id="382" r:id="rId16"/>
    <p:sldId id="383" r:id="rId17"/>
    <p:sldId id="397" r:id="rId18"/>
    <p:sldId id="386" r:id="rId19"/>
    <p:sldId id="387" r:id="rId20"/>
    <p:sldId id="389" r:id="rId21"/>
    <p:sldId id="388" r:id="rId22"/>
    <p:sldId id="390" r:id="rId23"/>
    <p:sldId id="391" r:id="rId24"/>
    <p:sldId id="393" r:id="rId25"/>
    <p:sldId id="349" r:id="rId26"/>
    <p:sldId id="394" r:id="rId27"/>
  </p:sldIdLst>
  <p:sldSz cx="9144000" cy="6858000" type="screen4x3"/>
  <p:notesSz cx="6858000" cy="9144000"/>
  <p:defaultTextStyle>
    <a:defPPr>
      <a:defRPr lang="es-E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4156">
          <p15:clr>
            <a:srgbClr val="A4A3A4"/>
          </p15:clr>
        </p15:guide>
        <p15:guide id="2" pos="555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FFCCCC"/>
    <a:srgbClr val="FF33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595" autoAdjust="0"/>
  </p:normalViewPr>
  <p:slideViewPr>
    <p:cSldViewPr showGuides="1">
      <p:cViewPr varScale="1">
        <p:scale>
          <a:sx n="68" d="100"/>
          <a:sy n="68" d="100"/>
        </p:scale>
        <p:origin x="1440" y="96"/>
      </p:cViewPr>
      <p:guideLst>
        <p:guide orient="horz" pos="4156"/>
        <p:guide pos="5556"/>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710348-DE52-4633-9574-C654B2C262D1}" type="doc">
      <dgm:prSet loTypeId="urn:microsoft.com/office/officeart/2005/8/layout/vList4#1" loCatId="list" qsTypeId="urn:microsoft.com/office/officeart/2005/8/quickstyle/3d5" qsCatId="3D" csTypeId="urn:microsoft.com/office/officeart/2005/8/colors/colorful1#1" csCatId="colorful" phldr="1"/>
      <dgm:spPr/>
      <dgm:t>
        <a:bodyPr/>
        <a:lstStyle/>
        <a:p>
          <a:endParaRPr lang="es-ES"/>
        </a:p>
      </dgm:t>
    </dgm:pt>
    <dgm:pt modelId="{8CA67646-74AB-48DB-A9FE-264787E21684}" type="pres">
      <dgm:prSet presAssocID="{FB710348-DE52-4633-9574-C654B2C262D1}" presName="linear" presStyleCnt="0">
        <dgm:presLayoutVars>
          <dgm:dir/>
          <dgm:resizeHandles val="exact"/>
        </dgm:presLayoutVars>
      </dgm:prSet>
      <dgm:spPr/>
    </dgm:pt>
  </dgm:ptLst>
  <dgm:cxnLst>
    <dgm:cxn modelId="{61EE7939-3D2E-4C05-961A-F030BA7DAD6D}" type="presOf" srcId="{FB710348-DE52-4633-9574-C654B2C262D1}" destId="{8CA67646-74AB-48DB-A9FE-264787E21684}" srcOrd="0" destOrd="0" presId="urn:microsoft.com/office/officeart/2005/8/layout/vList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330CB303-8C77-4059-8E24-4A3D9B619529}">
      <dgm:prSet phldrT="[Texto]">
        <dgm:style>
          <a:lnRef idx="1">
            <a:schemeClr val="accent3"/>
          </a:lnRef>
          <a:fillRef idx="2">
            <a:schemeClr val="accent3"/>
          </a:fillRef>
          <a:effectRef idx="1">
            <a:schemeClr val="accent3"/>
          </a:effectRef>
          <a:fontRef idx="minor">
            <a:schemeClr val="dk1"/>
          </a:fontRef>
        </dgm:style>
      </dgm:prSet>
      <dgm:spPr/>
      <dgm:t>
        <a:bodyPr/>
        <a:lstStyle/>
        <a:p>
          <a:r>
            <a:rPr lang="es-ES" b="1" dirty="0"/>
            <a:t>TEMPORALES</a:t>
          </a:r>
        </a:p>
      </dgm:t>
    </dgm:pt>
    <dgm:pt modelId="{F858FC03-7317-4DF9-8F45-EB4443D28306}" type="parTrans" cxnId="{CD12F3C5-3329-4AA7-8602-86CA333EA3EC}">
      <dgm:prSet/>
      <dgm:spPr/>
      <dgm:t>
        <a:bodyPr/>
        <a:lstStyle/>
        <a:p>
          <a:endParaRPr lang="es-ES"/>
        </a:p>
      </dgm:t>
    </dgm:pt>
    <dgm:pt modelId="{AECF885E-9927-48BD-B38A-E4CFA3244D1D}" type="sibTrans" cxnId="{CD12F3C5-3329-4AA7-8602-86CA333EA3EC}">
      <dgm:prSet/>
      <dgm:spPr/>
      <dgm:t>
        <a:bodyPr/>
        <a:lstStyle/>
        <a:p>
          <a:endParaRPr lang="es-ES"/>
        </a:p>
      </dgm:t>
    </dgm:pt>
    <dgm:pt modelId="{E9D7F526-772A-45F1-84D7-A7713D5E7F75}">
      <dgm:prSet phldrT="[Texto]" custT="1">
        <dgm:style>
          <a:lnRef idx="1">
            <a:schemeClr val="accent4"/>
          </a:lnRef>
          <a:fillRef idx="2">
            <a:schemeClr val="accent4"/>
          </a:fillRef>
          <a:effectRef idx="1">
            <a:schemeClr val="accent4"/>
          </a:effectRef>
          <a:fontRef idx="minor">
            <a:schemeClr val="dk1"/>
          </a:fontRef>
        </dgm:style>
      </dgm:prSet>
      <dgm:spPr/>
      <dgm:t>
        <a:bodyPr/>
        <a:lstStyle/>
        <a:p>
          <a:pPr algn="just">
            <a:lnSpc>
              <a:spcPct val="150000"/>
            </a:lnSpc>
          </a:pPr>
          <a:r>
            <a:rPr lang="es-ES" sz="800" dirty="0"/>
            <a:t> </a:t>
          </a:r>
          <a:endParaRPr lang="es-ES" sz="1200" dirty="0"/>
        </a:p>
      </dgm:t>
    </dgm:pt>
    <dgm:pt modelId="{80149425-F0A0-432D-9B60-CD5401E4F03B}" type="parTrans" cxnId="{F1DFD29C-5B4E-4A6C-8D3E-E623A2598BF6}">
      <dgm:prSet/>
      <dgm:spPr/>
      <dgm:t>
        <a:bodyPr/>
        <a:lstStyle/>
        <a:p>
          <a:endParaRPr lang="es-ES"/>
        </a:p>
      </dgm:t>
    </dgm:pt>
    <dgm:pt modelId="{B57894FE-D37B-4BFD-8A85-379BDE6FD7D0}" type="sibTrans" cxnId="{F1DFD29C-5B4E-4A6C-8D3E-E623A2598BF6}">
      <dgm:prSet/>
      <dgm:spPr/>
      <dgm:t>
        <a:bodyPr/>
        <a:lstStyle/>
        <a:p>
          <a:endParaRPr lang="es-ES"/>
        </a:p>
      </dgm:t>
    </dgm:pt>
    <dgm:pt modelId="{7322F9E2-7B84-497E-A2C6-9D827A1E016A}">
      <dgm:prSet phldrT="[Texto]" custT="1">
        <dgm:style>
          <a:lnRef idx="1">
            <a:schemeClr val="accent4"/>
          </a:lnRef>
          <a:fillRef idx="2">
            <a:schemeClr val="accent4"/>
          </a:fillRef>
          <a:effectRef idx="1">
            <a:schemeClr val="accent4"/>
          </a:effectRef>
          <a:fontRef idx="minor">
            <a:schemeClr val="dk1"/>
          </a:fontRef>
        </dgm:style>
      </dgm:prSet>
      <dgm:spPr/>
      <dgm:t>
        <a:bodyPr/>
        <a:lstStyle/>
        <a:p>
          <a:pPr algn="just">
            <a:lnSpc>
              <a:spcPct val="150000"/>
            </a:lnSpc>
          </a:pPr>
          <a:r>
            <a:rPr lang="es-ES" sz="1400" dirty="0"/>
            <a:t>Régimen aduanero que permite importar mercancías que se encuentren legalmente e introducirlas por un tiempo determinado. </a:t>
          </a:r>
          <a:endParaRPr lang="es-ES" sz="1200" dirty="0"/>
        </a:p>
      </dgm:t>
    </dgm:pt>
    <dgm:pt modelId="{D33B2F0B-C4EE-497F-AF9E-D727CA31B97C}" type="parTrans" cxnId="{3A8A3DBE-37C2-4861-8E27-4AE192FD1FCC}">
      <dgm:prSet/>
      <dgm:spPr/>
    </dgm:pt>
    <dgm:pt modelId="{90B27655-1084-4A7B-944A-521B60B1D78E}" type="sibTrans" cxnId="{3A8A3DBE-37C2-4861-8E27-4AE192FD1FCC}">
      <dgm:prSet/>
      <dgm:spPr/>
    </dgm:pt>
    <dgm:pt modelId="{7357D53C-F5FF-41DE-AAF0-E19DC5DAAC1F}" type="pres">
      <dgm:prSet presAssocID="{5BFF525E-2E0D-46B7-BB1C-E89DEB82CA35}" presName="Name0" presStyleCnt="0">
        <dgm:presLayoutVars>
          <dgm:dir/>
          <dgm:animLvl val="lvl"/>
          <dgm:resizeHandles/>
        </dgm:presLayoutVars>
      </dgm:prSet>
      <dgm:spPr/>
    </dgm:pt>
    <dgm:pt modelId="{41ACCC9E-020B-4EF2-AEAD-8AB3B123FE63}" type="pres">
      <dgm:prSet presAssocID="{330CB303-8C77-4059-8E24-4A3D9B619529}" presName="linNode" presStyleCnt="0"/>
      <dgm:spPr/>
    </dgm:pt>
    <dgm:pt modelId="{0F15F111-F526-4FA7-8497-32DDCB92BFFB}" type="pres">
      <dgm:prSet presAssocID="{330CB303-8C77-4059-8E24-4A3D9B619529}" presName="parentShp" presStyleLbl="node1" presStyleIdx="0" presStyleCnt="1" custScaleX="93133" custScaleY="66707" custLinFactNeighborX="612" custLinFactNeighborY="-3360">
        <dgm:presLayoutVars>
          <dgm:bulletEnabled val="1"/>
        </dgm:presLayoutVars>
      </dgm:prSet>
      <dgm:spPr/>
    </dgm:pt>
    <dgm:pt modelId="{04C76B91-CCC3-4959-A55D-B8B47EE92E46}" type="pres">
      <dgm:prSet presAssocID="{330CB303-8C77-4059-8E24-4A3D9B619529}" presName="childShp" presStyleLbl="bgAccFollowNode1" presStyleIdx="0" presStyleCnt="1" custScaleX="74647" custScaleY="86050">
        <dgm:presLayoutVars>
          <dgm:bulletEnabled val="1"/>
        </dgm:presLayoutVars>
      </dgm:prSet>
      <dgm:spPr/>
    </dgm:pt>
  </dgm:ptLst>
  <dgm:cxnLst>
    <dgm:cxn modelId="{B20C595D-3897-4D03-B8D7-A1A349C158E7}" type="presOf" srcId="{330CB303-8C77-4059-8E24-4A3D9B619529}" destId="{0F15F111-F526-4FA7-8497-32DDCB92BFFB}" srcOrd="0" destOrd="0" presId="urn:microsoft.com/office/officeart/2005/8/layout/vList6"/>
    <dgm:cxn modelId="{5E40458C-90CE-4F31-B964-2F797B3FF981}" type="presOf" srcId="{5BFF525E-2E0D-46B7-BB1C-E89DEB82CA35}" destId="{7357D53C-F5FF-41DE-AAF0-E19DC5DAAC1F}" srcOrd="0" destOrd="0" presId="urn:microsoft.com/office/officeart/2005/8/layout/vList6"/>
    <dgm:cxn modelId="{15A2389A-BA99-4EF7-AA85-F2EFC0BA3FB6}" type="presOf" srcId="{7322F9E2-7B84-497E-A2C6-9D827A1E016A}" destId="{04C76B91-CCC3-4959-A55D-B8B47EE92E46}" srcOrd="0" destOrd="1" presId="urn:microsoft.com/office/officeart/2005/8/layout/vList6"/>
    <dgm:cxn modelId="{F1DFD29C-5B4E-4A6C-8D3E-E623A2598BF6}" srcId="{330CB303-8C77-4059-8E24-4A3D9B619529}" destId="{E9D7F526-772A-45F1-84D7-A7713D5E7F75}" srcOrd="0" destOrd="0" parTransId="{80149425-F0A0-432D-9B60-CD5401E4F03B}" sibTransId="{B57894FE-D37B-4BFD-8A85-379BDE6FD7D0}"/>
    <dgm:cxn modelId="{3A8A3DBE-37C2-4861-8E27-4AE192FD1FCC}" srcId="{330CB303-8C77-4059-8E24-4A3D9B619529}" destId="{7322F9E2-7B84-497E-A2C6-9D827A1E016A}" srcOrd="1" destOrd="0" parTransId="{D33B2F0B-C4EE-497F-AF9E-D727CA31B97C}" sibTransId="{90B27655-1084-4A7B-944A-521B60B1D78E}"/>
    <dgm:cxn modelId="{CD12F3C5-3329-4AA7-8602-86CA333EA3EC}" srcId="{5BFF525E-2E0D-46B7-BB1C-E89DEB82CA35}" destId="{330CB303-8C77-4059-8E24-4A3D9B619529}" srcOrd="0" destOrd="0" parTransId="{F858FC03-7317-4DF9-8F45-EB4443D28306}" sibTransId="{AECF885E-9927-48BD-B38A-E4CFA3244D1D}"/>
    <dgm:cxn modelId="{5D2B7CFB-C24D-4C3E-B62C-04EB74C27A8C}" type="presOf" srcId="{E9D7F526-772A-45F1-84D7-A7713D5E7F75}" destId="{04C76B91-CCC3-4959-A55D-B8B47EE92E46}" srcOrd="0" destOrd="0" presId="urn:microsoft.com/office/officeart/2005/8/layout/vList6"/>
    <dgm:cxn modelId="{AF3763B0-4B94-4BCF-84FB-9F88AB5CDC40}" type="presParOf" srcId="{7357D53C-F5FF-41DE-AAF0-E19DC5DAAC1F}" destId="{41ACCC9E-020B-4EF2-AEAD-8AB3B123FE63}" srcOrd="0" destOrd="0" presId="urn:microsoft.com/office/officeart/2005/8/layout/vList6"/>
    <dgm:cxn modelId="{CD79DC5F-3024-4CE2-B989-26CCF17D89FC}" type="presParOf" srcId="{41ACCC9E-020B-4EF2-AEAD-8AB3B123FE63}" destId="{0F15F111-F526-4FA7-8497-32DDCB92BFFB}" srcOrd="0" destOrd="0" presId="urn:microsoft.com/office/officeart/2005/8/layout/vList6"/>
    <dgm:cxn modelId="{1F293290-7AA0-4D46-91B1-78382B536A92}" type="presParOf" srcId="{41ACCC9E-020B-4EF2-AEAD-8AB3B123FE63}" destId="{04C76B91-CCC3-4959-A55D-B8B47EE92E46}"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6586372D-7748-4DCB-95F5-ED08942A525A}">
      <dgm:prSet phldrT="[Texto]" custT="1">
        <dgm:style>
          <a:lnRef idx="1">
            <a:schemeClr val="accent4"/>
          </a:lnRef>
          <a:fillRef idx="2">
            <a:schemeClr val="accent4"/>
          </a:fillRef>
          <a:effectRef idx="1">
            <a:schemeClr val="accent4"/>
          </a:effectRef>
          <a:fontRef idx="minor">
            <a:schemeClr val="dk1"/>
          </a:fontRef>
        </dgm:style>
      </dgm:prSet>
      <dgm:spPr/>
      <dgm:t>
        <a:bodyPr/>
        <a:lstStyle/>
        <a:p>
          <a:r>
            <a:rPr lang="es-ES" sz="1800" b="1" dirty="0"/>
            <a:t>Importación temporal para perfeccionamiento Activo (ITPA</a:t>
          </a:r>
          <a:r>
            <a:rPr lang="es-ES" sz="2000" b="1" dirty="0"/>
            <a:t>)</a:t>
          </a:r>
        </a:p>
      </dgm:t>
    </dgm:pt>
    <dgm:pt modelId="{99D1EBDA-32C5-46E1-AD2F-58CC0997E8E7}" type="parTrans" cxnId="{57E13250-D5C8-4191-BBF1-9E389F4A00BA}">
      <dgm:prSet/>
      <dgm:spPr/>
      <dgm:t>
        <a:bodyPr/>
        <a:lstStyle/>
        <a:p>
          <a:endParaRPr lang="es-ES"/>
        </a:p>
      </dgm:t>
    </dgm:pt>
    <dgm:pt modelId="{9583C8CF-25C1-408F-8D77-B7BBCA6943AF}" type="sibTrans" cxnId="{57E13250-D5C8-4191-BBF1-9E389F4A00BA}">
      <dgm:prSet/>
      <dgm:spPr/>
      <dgm:t>
        <a:bodyPr/>
        <a:lstStyle/>
        <a:p>
          <a:endParaRPr lang="es-ES"/>
        </a:p>
      </dgm:t>
    </dgm:pt>
    <dgm:pt modelId="{E3D73786-6817-4D7C-B102-C07657D9F614}">
      <dgm:prSet phldrT="[Texto]" custT="1">
        <dgm:style>
          <a:lnRef idx="1">
            <a:schemeClr val="accent3"/>
          </a:lnRef>
          <a:fillRef idx="2">
            <a:schemeClr val="accent3"/>
          </a:fillRef>
          <a:effectRef idx="1">
            <a:schemeClr val="accent3"/>
          </a:effectRef>
          <a:fontRef idx="minor">
            <a:schemeClr val="dk1"/>
          </a:fontRef>
        </dgm:style>
      </dgm:prSet>
      <dgm:spPr/>
      <dgm:t>
        <a:bodyPr/>
        <a:lstStyle/>
        <a:p>
          <a:pPr algn="just">
            <a:lnSpc>
              <a:spcPct val="150000"/>
            </a:lnSpc>
          </a:pPr>
          <a:r>
            <a:rPr lang="es-ES" sz="1400" dirty="0"/>
            <a:t>Régimen mediante el cual se permite importar mercancías temporalmente a objeto de que sean sometidas en el territorio nacional para su transformación, elaboración, reparación o ensamblaje, para luego ser reintroducidas causando los gravámenes correspondientes, según la ubicación arancelaria de los bienes o productos a salir, sobre el valor incorporado en el territorio nacional, más el total de los gastos causados hasta el puerto de llegada.</a:t>
          </a:r>
        </a:p>
      </dgm:t>
    </dgm:pt>
    <dgm:pt modelId="{FAAC59D4-833D-4236-8BEC-8666EE3AB032}" type="parTrans" cxnId="{3B52B695-9B4F-46F4-94A6-636FA7E38B04}">
      <dgm:prSet/>
      <dgm:spPr/>
      <dgm:t>
        <a:bodyPr/>
        <a:lstStyle/>
        <a:p>
          <a:endParaRPr lang="es-ES"/>
        </a:p>
      </dgm:t>
    </dgm:pt>
    <dgm:pt modelId="{CCAF588D-7C5A-44CF-A8F5-F679B1CD43D5}" type="sibTrans" cxnId="{3B52B695-9B4F-46F4-94A6-636FA7E38B04}">
      <dgm:prSet/>
      <dgm:spPr/>
      <dgm:t>
        <a:bodyPr/>
        <a:lstStyle/>
        <a:p>
          <a:endParaRPr lang="es-ES"/>
        </a:p>
      </dgm:t>
    </dgm:pt>
    <dgm:pt modelId="{7357D53C-F5FF-41DE-AAF0-E19DC5DAAC1F}" type="pres">
      <dgm:prSet presAssocID="{5BFF525E-2E0D-46B7-BB1C-E89DEB82CA35}" presName="Name0" presStyleCnt="0">
        <dgm:presLayoutVars>
          <dgm:dir/>
          <dgm:animLvl val="lvl"/>
          <dgm:resizeHandles/>
        </dgm:presLayoutVars>
      </dgm:prSet>
      <dgm:spPr/>
    </dgm:pt>
    <dgm:pt modelId="{3C0A2A7F-C62B-4416-B1EA-73BADAF56D51}" type="pres">
      <dgm:prSet presAssocID="{6586372D-7748-4DCB-95F5-ED08942A525A}" presName="linNode" presStyleCnt="0"/>
      <dgm:spPr/>
    </dgm:pt>
    <dgm:pt modelId="{6015BA29-3475-4572-8022-F71438002BB8}" type="pres">
      <dgm:prSet presAssocID="{6586372D-7748-4DCB-95F5-ED08942A525A}" presName="parentShp" presStyleLbl="node1" presStyleIdx="0" presStyleCnt="1" custScaleX="86257" custScaleY="79993">
        <dgm:presLayoutVars>
          <dgm:bulletEnabled val="1"/>
        </dgm:presLayoutVars>
      </dgm:prSet>
      <dgm:spPr/>
    </dgm:pt>
    <dgm:pt modelId="{F03E7DBA-5ADA-4DD8-9929-8E02EDF35199}" type="pres">
      <dgm:prSet presAssocID="{6586372D-7748-4DCB-95F5-ED08942A525A}" presName="childShp" presStyleLbl="bgAccFollowNode1" presStyleIdx="0" presStyleCnt="1" custScaleX="109325" custScaleY="209718">
        <dgm:presLayoutVars>
          <dgm:bulletEnabled val="1"/>
        </dgm:presLayoutVars>
      </dgm:prSet>
      <dgm:spPr/>
    </dgm:pt>
  </dgm:ptLst>
  <dgm:cxnLst>
    <dgm:cxn modelId="{3858F461-088E-4906-AC8B-70D078D63CE1}" type="presOf" srcId="{E3D73786-6817-4D7C-B102-C07657D9F614}" destId="{F03E7DBA-5ADA-4DD8-9929-8E02EDF35199}" srcOrd="0" destOrd="0" presId="urn:microsoft.com/office/officeart/2005/8/layout/vList6"/>
    <dgm:cxn modelId="{57E13250-D5C8-4191-BBF1-9E389F4A00BA}" srcId="{5BFF525E-2E0D-46B7-BB1C-E89DEB82CA35}" destId="{6586372D-7748-4DCB-95F5-ED08942A525A}" srcOrd="0" destOrd="0" parTransId="{99D1EBDA-32C5-46E1-AD2F-58CC0997E8E7}" sibTransId="{9583C8CF-25C1-408F-8D77-B7BBCA6943AF}"/>
    <dgm:cxn modelId="{3B52B695-9B4F-46F4-94A6-636FA7E38B04}" srcId="{6586372D-7748-4DCB-95F5-ED08942A525A}" destId="{E3D73786-6817-4D7C-B102-C07657D9F614}" srcOrd="0" destOrd="0" parTransId="{FAAC59D4-833D-4236-8BEC-8666EE3AB032}" sibTransId="{CCAF588D-7C5A-44CF-A8F5-F679B1CD43D5}"/>
    <dgm:cxn modelId="{3BDAD2D2-5F33-4ABA-B5B6-0F7E22944F3D}" type="presOf" srcId="{6586372D-7748-4DCB-95F5-ED08942A525A}" destId="{6015BA29-3475-4572-8022-F71438002BB8}" srcOrd="0" destOrd="0" presId="urn:microsoft.com/office/officeart/2005/8/layout/vList6"/>
    <dgm:cxn modelId="{1039B6E3-27A8-4602-89F9-B6A344E6B3DB}" type="presOf" srcId="{5BFF525E-2E0D-46B7-BB1C-E89DEB82CA35}" destId="{7357D53C-F5FF-41DE-AAF0-E19DC5DAAC1F}" srcOrd="0" destOrd="0" presId="urn:microsoft.com/office/officeart/2005/8/layout/vList6"/>
    <dgm:cxn modelId="{1846603F-99DA-4C9C-BE04-9BDE68265444}" type="presParOf" srcId="{7357D53C-F5FF-41DE-AAF0-E19DC5DAAC1F}" destId="{3C0A2A7F-C62B-4416-B1EA-73BADAF56D51}" srcOrd="0" destOrd="0" presId="urn:microsoft.com/office/officeart/2005/8/layout/vList6"/>
    <dgm:cxn modelId="{C18F863B-4225-45E5-84DA-953210E61081}" type="presParOf" srcId="{3C0A2A7F-C62B-4416-B1EA-73BADAF56D51}" destId="{6015BA29-3475-4572-8022-F71438002BB8}" srcOrd="0" destOrd="0" presId="urn:microsoft.com/office/officeart/2005/8/layout/vList6"/>
    <dgm:cxn modelId="{9B517E0B-A18C-4F08-B95E-3B43558CE0C9}" type="presParOf" srcId="{3C0A2A7F-C62B-4416-B1EA-73BADAF56D51}" destId="{F03E7DBA-5ADA-4DD8-9929-8E02EDF35199}"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6586372D-7748-4DCB-95F5-ED08942A525A}">
      <dgm:prSet phldrT="[Texto]" custT="1">
        <dgm:style>
          <a:lnRef idx="1">
            <a:schemeClr val="accent5"/>
          </a:lnRef>
          <a:fillRef idx="2">
            <a:schemeClr val="accent5"/>
          </a:fillRef>
          <a:effectRef idx="1">
            <a:schemeClr val="accent5"/>
          </a:effectRef>
          <a:fontRef idx="minor">
            <a:schemeClr val="dk1"/>
          </a:fontRef>
        </dgm:style>
      </dgm:prSet>
      <dgm:spPr/>
      <dgm:t>
        <a:bodyPr/>
        <a:lstStyle/>
        <a:p>
          <a:r>
            <a:rPr lang="es-ES" sz="1800" b="1" dirty="0"/>
            <a:t>Consideraciones Importación temporal para perfeccionamiento Activo (ITPA</a:t>
          </a:r>
          <a:r>
            <a:rPr lang="es-ES" sz="2000" b="1" dirty="0"/>
            <a:t>)</a:t>
          </a:r>
        </a:p>
      </dgm:t>
    </dgm:pt>
    <dgm:pt modelId="{99D1EBDA-32C5-46E1-AD2F-58CC0997E8E7}" type="parTrans" cxnId="{57E13250-D5C8-4191-BBF1-9E389F4A00BA}">
      <dgm:prSet/>
      <dgm:spPr/>
      <dgm:t>
        <a:bodyPr/>
        <a:lstStyle/>
        <a:p>
          <a:endParaRPr lang="es-ES"/>
        </a:p>
      </dgm:t>
    </dgm:pt>
    <dgm:pt modelId="{9583C8CF-25C1-408F-8D77-B7BBCA6943AF}" type="sibTrans" cxnId="{57E13250-D5C8-4191-BBF1-9E389F4A00BA}">
      <dgm:prSet/>
      <dgm:spPr/>
      <dgm:t>
        <a:bodyPr/>
        <a:lstStyle/>
        <a:p>
          <a:endParaRPr lang="es-ES"/>
        </a:p>
      </dgm:t>
    </dgm:pt>
    <dgm:pt modelId="{E3D73786-6817-4D7C-B102-C07657D9F614}">
      <dgm:prSet phldrT="[Texto]" custT="1">
        <dgm:style>
          <a:lnRef idx="1">
            <a:schemeClr val="accent2"/>
          </a:lnRef>
          <a:fillRef idx="2">
            <a:schemeClr val="accent2"/>
          </a:fillRef>
          <a:effectRef idx="1">
            <a:schemeClr val="accent2"/>
          </a:effectRef>
          <a:fontRef idx="minor">
            <a:schemeClr val="dk1"/>
          </a:fontRef>
        </dgm:style>
      </dgm:prSet>
      <dgm:spPr/>
      <dgm:t>
        <a:bodyPr/>
        <a:lstStyle/>
        <a:p>
          <a:pPr algn="just">
            <a:lnSpc>
              <a:spcPct val="150000"/>
            </a:lnSpc>
          </a:pPr>
          <a:r>
            <a:rPr lang="es-ES" sz="1400" dirty="0"/>
            <a:t>Este Régimen considera las cantidades de mercancías que ingresan  temporalmente a objeto de que sean sometidas en el territorio nacional para su transformación, elaboración, reparación o ensamblaje</a:t>
          </a:r>
        </a:p>
      </dgm:t>
    </dgm:pt>
    <dgm:pt modelId="{FAAC59D4-833D-4236-8BEC-8666EE3AB032}" type="parTrans" cxnId="{3B52B695-9B4F-46F4-94A6-636FA7E38B04}">
      <dgm:prSet/>
      <dgm:spPr/>
      <dgm:t>
        <a:bodyPr/>
        <a:lstStyle/>
        <a:p>
          <a:endParaRPr lang="es-ES"/>
        </a:p>
      </dgm:t>
    </dgm:pt>
    <dgm:pt modelId="{CCAF588D-7C5A-44CF-A8F5-F679B1CD43D5}" type="sibTrans" cxnId="{3B52B695-9B4F-46F4-94A6-636FA7E38B04}">
      <dgm:prSet/>
      <dgm:spPr/>
      <dgm:t>
        <a:bodyPr/>
        <a:lstStyle/>
        <a:p>
          <a:endParaRPr lang="es-ES"/>
        </a:p>
      </dgm:t>
    </dgm:pt>
    <dgm:pt modelId="{DDB05AEE-41BC-435A-83CF-DC11A4B50074}">
      <dgm:prSet phldrT="[Texto]" custT="1">
        <dgm:style>
          <a:lnRef idx="1">
            <a:schemeClr val="accent2"/>
          </a:lnRef>
          <a:fillRef idx="2">
            <a:schemeClr val="accent2"/>
          </a:fillRef>
          <a:effectRef idx="1">
            <a:schemeClr val="accent2"/>
          </a:effectRef>
          <a:fontRef idx="minor">
            <a:schemeClr val="dk1"/>
          </a:fontRef>
        </dgm:style>
      </dgm:prSet>
      <dgm:spPr/>
      <dgm:t>
        <a:bodyPr/>
        <a:lstStyle/>
        <a:p>
          <a:pPr algn="just">
            <a:lnSpc>
              <a:spcPct val="150000"/>
            </a:lnSpc>
          </a:pPr>
          <a:r>
            <a:rPr lang="es-ES" sz="1400" dirty="0"/>
            <a:t>El componente  de materia prima para su transformación debe ser un 60% componentes nacional y un 40% extranjero.</a:t>
          </a:r>
        </a:p>
      </dgm:t>
    </dgm:pt>
    <dgm:pt modelId="{E228D0C8-2C20-4FFE-8EC4-191A931E6905}" type="parTrans" cxnId="{C5276E46-5F2E-4B5F-A872-53E3DF7FC652}">
      <dgm:prSet/>
      <dgm:spPr/>
    </dgm:pt>
    <dgm:pt modelId="{222A2FA9-CE2E-49A8-A2CA-C5DDEB060965}" type="sibTrans" cxnId="{C5276E46-5F2E-4B5F-A872-53E3DF7FC652}">
      <dgm:prSet/>
      <dgm:spPr/>
    </dgm:pt>
    <dgm:pt modelId="{7357D53C-F5FF-41DE-AAF0-E19DC5DAAC1F}" type="pres">
      <dgm:prSet presAssocID="{5BFF525E-2E0D-46B7-BB1C-E89DEB82CA35}" presName="Name0" presStyleCnt="0">
        <dgm:presLayoutVars>
          <dgm:dir/>
          <dgm:animLvl val="lvl"/>
          <dgm:resizeHandles/>
        </dgm:presLayoutVars>
      </dgm:prSet>
      <dgm:spPr/>
    </dgm:pt>
    <dgm:pt modelId="{3C0A2A7F-C62B-4416-B1EA-73BADAF56D51}" type="pres">
      <dgm:prSet presAssocID="{6586372D-7748-4DCB-95F5-ED08942A525A}" presName="linNode" presStyleCnt="0"/>
      <dgm:spPr/>
    </dgm:pt>
    <dgm:pt modelId="{6015BA29-3475-4572-8022-F71438002BB8}" type="pres">
      <dgm:prSet presAssocID="{6586372D-7748-4DCB-95F5-ED08942A525A}" presName="parentShp" presStyleLbl="node1" presStyleIdx="0" presStyleCnt="1" custScaleX="86257" custScaleY="79993">
        <dgm:presLayoutVars>
          <dgm:bulletEnabled val="1"/>
        </dgm:presLayoutVars>
      </dgm:prSet>
      <dgm:spPr/>
    </dgm:pt>
    <dgm:pt modelId="{F03E7DBA-5ADA-4DD8-9929-8E02EDF35199}" type="pres">
      <dgm:prSet presAssocID="{6586372D-7748-4DCB-95F5-ED08942A525A}" presName="childShp" presStyleLbl="bgAccFollowNode1" presStyleIdx="0" presStyleCnt="1" custScaleX="109325" custScaleY="209718">
        <dgm:presLayoutVars>
          <dgm:bulletEnabled val="1"/>
        </dgm:presLayoutVars>
      </dgm:prSet>
      <dgm:spPr/>
    </dgm:pt>
  </dgm:ptLst>
  <dgm:cxnLst>
    <dgm:cxn modelId="{C2160A33-E97C-4AEB-B1CE-13A2FB394F52}" type="presOf" srcId="{5BFF525E-2E0D-46B7-BB1C-E89DEB82CA35}" destId="{7357D53C-F5FF-41DE-AAF0-E19DC5DAAC1F}" srcOrd="0" destOrd="0" presId="urn:microsoft.com/office/officeart/2005/8/layout/vList6"/>
    <dgm:cxn modelId="{C5276E46-5F2E-4B5F-A872-53E3DF7FC652}" srcId="{6586372D-7748-4DCB-95F5-ED08942A525A}" destId="{DDB05AEE-41BC-435A-83CF-DC11A4B50074}" srcOrd="1" destOrd="0" parTransId="{E228D0C8-2C20-4FFE-8EC4-191A931E6905}" sibTransId="{222A2FA9-CE2E-49A8-A2CA-C5DDEB060965}"/>
    <dgm:cxn modelId="{DA474769-AC66-47AD-A9AB-19B17C3727A3}" type="presOf" srcId="{6586372D-7748-4DCB-95F5-ED08942A525A}" destId="{6015BA29-3475-4572-8022-F71438002BB8}" srcOrd="0" destOrd="0" presId="urn:microsoft.com/office/officeart/2005/8/layout/vList6"/>
    <dgm:cxn modelId="{57E13250-D5C8-4191-BBF1-9E389F4A00BA}" srcId="{5BFF525E-2E0D-46B7-BB1C-E89DEB82CA35}" destId="{6586372D-7748-4DCB-95F5-ED08942A525A}" srcOrd="0" destOrd="0" parTransId="{99D1EBDA-32C5-46E1-AD2F-58CC0997E8E7}" sibTransId="{9583C8CF-25C1-408F-8D77-B7BBCA6943AF}"/>
    <dgm:cxn modelId="{8DA85993-CD83-4CD4-BB23-E5C39279BB6C}" type="presOf" srcId="{E3D73786-6817-4D7C-B102-C07657D9F614}" destId="{F03E7DBA-5ADA-4DD8-9929-8E02EDF35199}" srcOrd="0" destOrd="0" presId="urn:microsoft.com/office/officeart/2005/8/layout/vList6"/>
    <dgm:cxn modelId="{3B52B695-9B4F-46F4-94A6-636FA7E38B04}" srcId="{6586372D-7748-4DCB-95F5-ED08942A525A}" destId="{E3D73786-6817-4D7C-B102-C07657D9F614}" srcOrd="0" destOrd="0" parTransId="{FAAC59D4-833D-4236-8BEC-8666EE3AB032}" sibTransId="{CCAF588D-7C5A-44CF-A8F5-F679B1CD43D5}"/>
    <dgm:cxn modelId="{05EDA7A1-DDB0-40C9-9E39-2F17244D700D}" type="presOf" srcId="{DDB05AEE-41BC-435A-83CF-DC11A4B50074}" destId="{F03E7DBA-5ADA-4DD8-9929-8E02EDF35199}" srcOrd="0" destOrd="1" presId="urn:microsoft.com/office/officeart/2005/8/layout/vList6"/>
    <dgm:cxn modelId="{1761140E-9BB4-47B3-81E9-E71D3A4C844C}" type="presParOf" srcId="{7357D53C-F5FF-41DE-AAF0-E19DC5DAAC1F}" destId="{3C0A2A7F-C62B-4416-B1EA-73BADAF56D51}" srcOrd="0" destOrd="0" presId="urn:microsoft.com/office/officeart/2005/8/layout/vList6"/>
    <dgm:cxn modelId="{99FDE05D-8BFA-4DFE-A1AC-7B846C7C57E3}" type="presParOf" srcId="{3C0A2A7F-C62B-4416-B1EA-73BADAF56D51}" destId="{6015BA29-3475-4572-8022-F71438002BB8}" srcOrd="0" destOrd="0" presId="urn:microsoft.com/office/officeart/2005/8/layout/vList6"/>
    <dgm:cxn modelId="{366B90B8-6850-4FD1-8523-8DA2A6B9DFAE}" type="presParOf" srcId="{3C0A2A7F-C62B-4416-B1EA-73BADAF56D51}" destId="{F03E7DBA-5ADA-4DD8-9929-8E02EDF35199}"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6586372D-7748-4DCB-95F5-ED08942A525A}">
      <dgm:prSet phldrT="[Texto]" custT="1">
        <dgm:style>
          <a:lnRef idx="1">
            <a:schemeClr val="accent5"/>
          </a:lnRef>
          <a:fillRef idx="2">
            <a:schemeClr val="accent5"/>
          </a:fillRef>
          <a:effectRef idx="1">
            <a:schemeClr val="accent5"/>
          </a:effectRef>
          <a:fontRef idx="minor">
            <a:schemeClr val="dk1"/>
          </a:fontRef>
        </dgm:style>
      </dgm:prSet>
      <dgm:spPr/>
      <dgm:t>
        <a:bodyPr/>
        <a:lstStyle/>
        <a:p>
          <a:r>
            <a:rPr lang="es-ES" sz="1800" b="1" dirty="0"/>
            <a:t>Consideraciones Importación temporal para perfeccionamiento Activo (ITPA</a:t>
          </a:r>
          <a:r>
            <a:rPr lang="es-ES" sz="2000" b="1" dirty="0"/>
            <a:t>)</a:t>
          </a:r>
        </a:p>
      </dgm:t>
    </dgm:pt>
    <dgm:pt modelId="{99D1EBDA-32C5-46E1-AD2F-58CC0997E8E7}" type="parTrans" cxnId="{57E13250-D5C8-4191-BBF1-9E389F4A00BA}">
      <dgm:prSet/>
      <dgm:spPr/>
      <dgm:t>
        <a:bodyPr/>
        <a:lstStyle/>
        <a:p>
          <a:endParaRPr lang="es-ES"/>
        </a:p>
      </dgm:t>
    </dgm:pt>
    <dgm:pt modelId="{9583C8CF-25C1-408F-8D77-B7BBCA6943AF}" type="sibTrans" cxnId="{57E13250-D5C8-4191-BBF1-9E389F4A00BA}">
      <dgm:prSet/>
      <dgm:spPr/>
      <dgm:t>
        <a:bodyPr/>
        <a:lstStyle/>
        <a:p>
          <a:endParaRPr lang="es-ES"/>
        </a:p>
      </dgm:t>
    </dgm:pt>
    <dgm:pt modelId="{E3D73786-6817-4D7C-B102-C07657D9F614}">
      <dgm:prSet phldrT="[Texto]" custT="1">
        <dgm:style>
          <a:lnRef idx="1">
            <a:schemeClr val="accent2"/>
          </a:lnRef>
          <a:fillRef idx="2">
            <a:schemeClr val="accent2"/>
          </a:fillRef>
          <a:effectRef idx="1">
            <a:schemeClr val="accent2"/>
          </a:effectRef>
          <a:fontRef idx="minor">
            <a:schemeClr val="dk1"/>
          </a:fontRef>
        </dgm:style>
      </dgm:prSet>
      <dgm:spPr/>
      <dgm:t>
        <a:bodyPr/>
        <a:lstStyle/>
        <a:p>
          <a:pPr algn="just">
            <a:lnSpc>
              <a:spcPct val="150000"/>
            </a:lnSpc>
          </a:pPr>
          <a:endParaRPr lang="es-ES" sz="1400" dirty="0"/>
        </a:p>
      </dgm:t>
    </dgm:pt>
    <dgm:pt modelId="{FAAC59D4-833D-4236-8BEC-8666EE3AB032}" type="parTrans" cxnId="{3B52B695-9B4F-46F4-94A6-636FA7E38B04}">
      <dgm:prSet/>
      <dgm:spPr/>
      <dgm:t>
        <a:bodyPr/>
        <a:lstStyle/>
        <a:p>
          <a:endParaRPr lang="es-ES"/>
        </a:p>
      </dgm:t>
    </dgm:pt>
    <dgm:pt modelId="{CCAF588D-7C5A-44CF-A8F5-F679B1CD43D5}" type="sibTrans" cxnId="{3B52B695-9B4F-46F4-94A6-636FA7E38B04}">
      <dgm:prSet/>
      <dgm:spPr/>
      <dgm:t>
        <a:bodyPr/>
        <a:lstStyle/>
        <a:p>
          <a:endParaRPr lang="es-ES"/>
        </a:p>
      </dgm:t>
    </dgm:pt>
    <dgm:pt modelId="{68B33AF8-F723-4522-8C75-70589CD9A5E0}">
      <dgm:prSet phldrT="[Texto]" custT="1">
        <dgm:style>
          <a:lnRef idx="1">
            <a:schemeClr val="accent2"/>
          </a:lnRef>
          <a:fillRef idx="2">
            <a:schemeClr val="accent2"/>
          </a:fillRef>
          <a:effectRef idx="1">
            <a:schemeClr val="accent2"/>
          </a:effectRef>
          <a:fontRef idx="minor">
            <a:schemeClr val="dk1"/>
          </a:fontRef>
        </dgm:style>
      </dgm:prSet>
      <dgm:spPr/>
      <dgm:t>
        <a:bodyPr/>
        <a:lstStyle/>
        <a:p>
          <a:pPr algn="just">
            <a:lnSpc>
              <a:spcPct val="150000"/>
            </a:lnSpc>
          </a:pPr>
          <a:r>
            <a:rPr lang="es-ES" sz="1400" dirty="0"/>
            <a:t>Se considera el porcentaje de las cantidades de desechos para luego ser donados, quemados entre otros</a:t>
          </a:r>
        </a:p>
      </dgm:t>
    </dgm:pt>
    <dgm:pt modelId="{44D6C28A-03BD-45B3-AFA6-B13707F574D0}" type="parTrans" cxnId="{FADDAF46-0C87-4C64-9639-55749DB426A2}">
      <dgm:prSet/>
      <dgm:spPr/>
    </dgm:pt>
    <dgm:pt modelId="{1FBEAB32-EA26-4067-A38E-0EC34DA63311}" type="sibTrans" cxnId="{FADDAF46-0C87-4C64-9639-55749DB426A2}">
      <dgm:prSet/>
      <dgm:spPr/>
    </dgm:pt>
    <dgm:pt modelId="{C699CC89-7C8E-4C5B-9FB9-272A22FD1994}">
      <dgm:prSet phldrT="[Texto]" custT="1">
        <dgm:style>
          <a:lnRef idx="1">
            <a:schemeClr val="accent2"/>
          </a:lnRef>
          <a:fillRef idx="2">
            <a:schemeClr val="accent2"/>
          </a:fillRef>
          <a:effectRef idx="1">
            <a:schemeClr val="accent2"/>
          </a:effectRef>
          <a:fontRef idx="minor">
            <a:schemeClr val="dk1"/>
          </a:fontRef>
        </dgm:style>
      </dgm:prSet>
      <dgm:spPr/>
      <dgm:t>
        <a:bodyPr/>
        <a:lstStyle/>
        <a:p>
          <a:pPr algn="just">
            <a:lnSpc>
              <a:spcPct val="150000"/>
            </a:lnSpc>
          </a:pPr>
          <a:r>
            <a:rPr lang="es-ES" sz="1400" dirty="0"/>
            <a:t>Se considera el producto terminado para salir del país y calcular sus gravámenes pertinentes</a:t>
          </a:r>
        </a:p>
      </dgm:t>
    </dgm:pt>
    <dgm:pt modelId="{C8C78709-B516-47C4-B496-27E6768BE6AC}" type="parTrans" cxnId="{337F37FE-37F8-4A7A-9F68-918D0B48E238}">
      <dgm:prSet/>
      <dgm:spPr/>
    </dgm:pt>
    <dgm:pt modelId="{35D4EF7E-EB43-48AA-B0C9-29D268EA7612}" type="sibTrans" cxnId="{337F37FE-37F8-4A7A-9F68-918D0B48E238}">
      <dgm:prSet/>
      <dgm:spPr/>
    </dgm:pt>
    <dgm:pt modelId="{A1E2134F-702C-4B90-B808-C88FB9491C24}">
      <dgm:prSet phldrT="[Texto]" custT="1">
        <dgm:style>
          <a:lnRef idx="1">
            <a:schemeClr val="accent2"/>
          </a:lnRef>
          <a:fillRef idx="2">
            <a:schemeClr val="accent2"/>
          </a:fillRef>
          <a:effectRef idx="1">
            <a:schemeClr val="accent2"/>
          </a:effectRef>
          <a:fontRef idx="minor">
            <a:schemeClr val="dk1"/>
          </a:fontRef>
        </dgm:style>
      </dgm:prSet>
      <dgm:spPr/>
      <dgm:t>
        <a:bodyPr/>
        <a:lstStyle/>
        <a:p>
          <a:pPr algn="just">
            <a:lnSpc>
              <a:spcPct val="150000"/>
            </a:lnSpc>
          </a:pPr>
          <a:endParaRPr lang="es-ES" sz="1400" dirty="0"/>
        </a:p>
      </dgm:t>
    </dgm:pt>
    <dgm:pt modelId="{A27426A8-57E8-4DFE-B5D8-754084FC1C79}" type="parTrans" cxnId="{D235143A-316D-41FD-AB19-153031EED352}">
      <dgm:prSet/>
      <dgm:spPr/>
    </dgm:pt>
    <dgm:pt modelId="{49C61C91-8E34-4EFF-9B50-D64FB3654893}" type="sibTrans" cxnId="{D235143A-316D-41FD-AB19-153031EED352}">
      <dgm:prSet/>
      <dgm:spPr/>
    </dgm:pt>
    <dgm:pt modelId="{7357D53C-F5FF-41DE-AAF0-E19DC5DAAC1F}" type="pres">
      <dgm:prSet presAssocID="{5BFF525E-2E0D-46B7-BB1C-E89DEB82CA35}" presName="Name0" presStyleCnt="0">
        <dgm:presLayoutVars>
          <dgm:dir/>
          <dgm:animLvl val="lvl"/>
          <dgm:resizeHandles/>
        </dgm:presLayoutVars>
      </dgm:prSet>
      <dgm:spPr/>
    </dgm:pt>
    <dgm:pt modelId="{3C0A2A7F-C62B-4416-B1EA-73BADAF56D51}" type="pres">
      <dgm:prSet presAssocID="{6586372D-7748-4DCB-95F5-ED08942A525A}" presName="linNode" presStyleCnt="0"/>
      <dgm:spPr/>
    </dgm:pt>
    <dgm:pt modelId="{6015BA29-3475-4572-8022-F71438002BB8}" type="pres">
      <dgm:prSet presAssocID="{6586372D-7748-4DCB-95F5-ED08942A525A}" presName="parentShp" presStyleLbl="node1" presStyleIdx="0" presStyleCnt="1" custScaleX="86257" custScaleY="79993">
        <dgm:presLayoutVars>
          <dgm:bulletEnabled val="1"/>
        </dgm:presLayoutVars>
      </dgm:prSet>
      <dgm:spPr/>
    </dgm:pt>
    <dgm:pt modelId="{F03E7DBA-5ADA-4DD8-9929-8E02EDF35199}" type="pres">
      <dgm:prSet presAssocID="{6586372D-7748-4DCB-95F5-ED08942A525A}" presName="childShp" presStyleLbl="bgAccFollowNode1" presStyleIdx="0" presStyleCnt="1" custScaleX="109325" custScaleY="209718">
        <dgm:presLayoutVars>
          <dgm:bulletEnabled val="1"/>
        </dgm:presLayoutVars>
      </dgm:prSet>
      <dgm:spPr/>
    </dgm:pt>
  </dgm:ptLst>
  <dgm:cxnLst>
    <dgm:cxn modelId="{C0C1AC1E-F6AA-40AB-81DC-76201A2984A9}" type="presOf" srcId="{C699CC89-7C8E-4C5B-9FB9-272A22FD1994}" destId="{F03E7DBA-5ADA-4DD8-9929-8E02EDF35199}" srcOrd="0" destOrd="3" presId="urn:microsoft.com/office/officeart/2005/8/layout/vList6"/>
    <dgm:cxn modelId="{D235143A-316D-41FD-AB19-153031EED352}" srcId="{6586372D-7748-4DCB-95F5-ED08942A525A}" destId="{A1E2134F-702C-4B90-B808-C88FB9491C24}" srcOrd="2" destOrd="0" parTransId="{A27426A8-57E8-4DFE-B5D8-754084FC1C79}" sibTransId="{49C61C91-8E34-4EFF-9B50-D64FB3654893}"/>
    <dgm:cxn modelId="{FADDAF46-0C87-4C64-9639-55749DB426A2}" srcId="{6586372D-7748-4DCB-95F5-ED08942A525A}" destId="{68B33AF8-F723-4522-8C75-70589CD9A5E0}" srcOrd="1" destOrd="0" parTransId="{44D6C28A-03BD-45B3-AFA6-B13707F574D0}" sibTransId="{1FBEAB32-EA26-4067-A38E-0EC34DA63311}"/>
    <dgm:cxn modelId="{57E13250-D5C8-4191-BBF1-9E389F4A00BA}" srcId="{5BFF525E-2E0D-46B7-BB1C-E89DEB82CA35}" destId="{6586372D-7748-4DCB-95F5-ED08942A525A}" srcOrd="0" destOrd="0" parTransId="{99D1EBDA-32C5-46E1-AD2F-58CC0997E8E7}" sibTransId="{9583C8CF-25C1-408F-8D77-B7BBCA6943AF}"/>
    <dgm:cxn modelId="{F799D958-E172-4E8B-92CE-1A99F8B0C600}" type="presOf" srcId="{6586372D-7748-4DCB-95F5-ED08942A525A}" destId="{6015BA29-3475-4572-8022-F71438002BB8}" srcOrd="0" destOrd="0" presId="urn:microsoft.com/office/officeart/2005/8/layout/vList6"/>
    <dgm:cxn modelId="{3B52B695-9B4F-46F4-94A6-636FA7E38B04}" srcId="{6586372D-7748-4DCB-95F5-ED08942A525A}" destId="{E3D73786-6817-4D7C-B102-C07657D9F614}" srcOrd="0" destOrd="0" parTransId="{FAAC59D4-833D-4236-8BEC-8666EE3AB032}" sibTransId="{CCAF588D-7C5A-44CF-A8F5-F679B1CD43D5}"/>
    <dgm:cxn modelId="{CD60BF99-3759-495E-87FD-AF2F6187AF4A}" type="presOf" srcId="{68B33AF8-F723-4522-8C75-70589CD9A5E0}" destId="{F03E7DBA-5ADA-4DD8-9929-8E02EDF35199}" srcOrd="0" destOrd="1" presId="urn:microsoft.com/office/officeart/2005/8/layout/vList6"/>
    <dgm:cxn modelId="{99D7459C-523A-4ACB-A93B-A95C7E57C9E1}" type="presOf" srcId="{E3D73786-6817-4D7C-B102-C07657D9F614}" destId="{F03E7DBA-5ADA-4DD8-9929-8E02EDF35199}" srcOrd="0" destOrd="0" presId="urn:microsoft.com/office/officeart/2005/8/layout/vList6"/>
    <dgm:cxn modelId="{E92C80A5-97F5-4428-B1F8-580F1A3538B9}" type="presOf" srcId="{A1E2134F-702C-4B90-B808-C88FB9491C24}" destId="{F03E7DBA-5ADA-4DD8-9929-8E02EDF35199}" srcOrd="0" destOrd="2" presId="urn:microsoft.com/office/officeart/2005/8/layout/vList6"/>
    <dgm:cxn modelId="{C02F64E8-EB36-4CD6-9AA0-503F56DDF610}" type="presOf" srcId="{5BFF525E-2E0D-46B7-BB1C-E89DEB82CA35}" destId="{7357D53C-F5FF-41DE-AAF0-E19DC5DAAC1F}" srcOrd="0" destOrd="0" presId="urn:microsoft.com/office/officeart/2005/8/layout/vList6"/>
    <dgm:cxn modelId="{337F37FE-37F8-4A7A-9F68-918D0B48E238}" srcId="{6586372D-7748-4DCB-95F5-ED08942A525A}" destId="{C699CC89-7C8E-4C5B-9FB9-272A22FD1994}" srcOrd="3" destOrd="0" parTransId="{C8C78709-B516-47C4-B496-27E6768BE6AC}" sibTransId="{35D4EF7E-EB43-48AA-B0C9-29D268EA7612}"/>
    <dgm:cxn modelId="{6C164935-EE73-45C5-AB15-B0BD4A096E6E}" type="presParOf" srcId="{7357D53C-F5FF-41DE-AAF0-E19DC5DAAC1F}" destId="{3C0A2A7F-C62B-4416-B1EA-73BADAF56D51}" srcOrd="0" destOrd="0" presId="urn:microsoft.com/office/officeart/2005/8/layout/vList6"/>
    <dgm:cxn modelId="{583AA6B3-6CA2-416A-A67B-DB720B239C6F}" type="presParOf" srcId="{3C0A2A7F-C62B-4416-B1EA-73BADAF56D51}" destId="{6015BA29-3475-4572-8022-F71438002BB8}" srcOrd="0" destOrd="0" presId="urn:microsoft.com/office/officeart/2005/8/layout/vList6"/>
    <dgm:cxn modelId="{886CE182-BC3A-4F20-BC0E-D25AE643AA66}" type="presParOf" srcId="{3C0A2A7F-C62B-4416-B1EA-73BADAF56D51}" destId="{F03E7DBA-5ADA-4DD8-9929-8E02EDF35199}"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839A838E-6CA2-4DCB-BC88-F0A44B444A96}">
      <dgm:prSet phldrT="[Texto]">
        <dgm:style>
          <a:lnRef idx="1">
            <a:schemeClr val="accent4"/>
          </a:lnRef>
          <a:fillRef idx="2">
            <a:schemeClr val="accent4"/>
          </a:fillRef>
          <a:effectRef idx="1">
            <a:schemeClr val="accent4"/>
          </a:effectRef>
          <a:fontRef idx="minor">
            <a:schemeClr val="dk1"/>
          </a:fontRef>
        </dgm:style>
      </dgm:prSet>
      <dgm:spPr/>
      <dgm:t>
        <a:bodyPr/>
        <a:lstStyle/>
        <a:p>
          <a:r>
            <a:rPr lang="es-ES" dirty="0"/>
            <a:t>REEXPORTACIÓN</a:t>
          </a:r>
        </a:p>
        <a:p>
          <a:r>
            <a:rPr lang="es-ES" dirty="0"/>
            <a:t>(Operación Accesoria)</a:t>
          </a:r>
        </a:p>
      </dgm:t>
    </dgm:pt>
    <dgm:pt modelId="{EC4DA7D9-0B03-4E35-82B8-28A7835389FF}" type="parTrans" cxnId="{A6F99F56-EADD-4CAF-9ED1-EDF71E9C9112}">
      <dgm:prSet/>
      <dgm:spPr/>
      <dgm:t>
        <a:bodyPr/>
        <a:lstStyle/>
        <a:p>
          <a:endParaRPr lang="es-ES"/>
        </a:p>
      </dgm:t>
    </dgm:pt>
    <dgm:pt modelId="{63EF1D9A-16F6-4F9D-A43F-C30B18ECD8BB}" type="sibTrans" cxnId="{A6F99F56-EADD-4CAF-9ED1-EDF71E9C9112}">
      <dgm:prSet/>
      <dgm:spPr/>
      <dgm:t>
        <a:bodyPr/>
        <a:lstStyle/>
        <a:p>
          <a:endParaRPr lang="es-ES"/>
        </a:p>
      </dgm:t>
    </dgm:pt>
    <dgm:pt modelId="{01FBD396-29AF-482D-9AAC-1F29A7FEE8B9}">
      <dgm:prSet phldrT="[Texto]" custT="1">
        <dgm:style>
          <a:lnRef idx="1">
            <a:schemeClr val="accent5"/>
          </a:lnRef>
          <a:fillRef idx="2">
            <a:schemeClr val="accent5"/>
          </a:fillRef>
          <a:effectRef idx="1">
            <a:schemeClr val="accent5"/>
          </a:effectRef>
          <a:fontRef idx="minor">
            <a:schemeClr val="dk1"/>
          </a:fontRef>
        </dgm:style>
      </dgm:prSet>
      <dgm:spPr/>
      <dgm:t>
        <a:bodyPr/>
        <a:lstStyle/>
        <a:p>
          <a:pPr algn="just">
            <a:lnSpc>
              <a:spcPct val="150000"/>
            </a:lnSpc>
          </a:pPr>
          <a:r>
            <a:rPr lang="es-ES" sz="800" dirty="0"/>
            <a:t> </a:t>
          </a:r>
          <a:r>
            <a:rPr lang="es-ES" sz="1600" dirty="0"/>
            <a:t>Consiste en el retorno al extranjero, de mercancías de importación que por determinadas circunstancias y bajo ciertas condiciones, no pudieron ser nacionalizadas.</a:t>
          </a:r>
        </a:p>
      </dgm:t>
    </dgm:pt>
    <dgm:pt modelId="{172CCDDF-FC41-4695-BD37-D04CF6979115}" type="parTrans" cxnId="{68B2A141-3CA6-40BF-97DB-2C9EC7439558}">
      <dgm:prSet/>
      <dgm:spPr/>
      <dgm:t>
        <a:bodyPr/>
        <a:lstStyle/>
        <a:p>
          <a:endParaRPr lang="es-ES"/>
        </a:p>
      </dgm:t>
    </dgm:pt>
    <dgm:pt modelId="{AA4403D1-AE14-4C22-8EF6-1AD78C04B698}" type="sibTrans" cxnId="{68B2A141-3CA6-40BF-97DB-2C9EC7439558}">
      <dgm:prSet/>
      <dgm:spPr/>
      <dgm:t>
        <a:bodyPr/>
        <a:lstStyle/>
        <a:p>
          <a:endParaRPr lang="es-ES"/>
        </a:p>
      </dgm:t>
    </dgm:pt>
    <dgm:pt modelId="{7357D53C-F5FF-41DE-AAF0-E19DC5DAAC1F}" type="pres">
      <dgm:prSet presAssocID="{5BFF525E-2E0D-46B7-BB1C-E89DEB82CA35}" presName="Name0" presStyleCnt="0">
        <dgm:presLayoutVars>
          <dgm:dir/>
          <dgm:animLvl val="lvl"/>
          <dgm:resizeHandles/>
        </dgm:presLayoutVars>
      </dgm:prSet>
      <dgm:spPr/>
    </dgm:pt>
    <dgm:pt modelId="{758DE56F-3C52-4170-9BA6-12A791B99ABE}" type="pres">
      <dgm:prSet presAssocID="{839A838E-6CA2-4DCB-BC88-F0A44B444A96}" presName="linNode" presStyleCnt="0"/>
      <dgm:spPr/>
    </dgm:pt>
    <dgm:pt modelId="{0BD4D221-9B55-44D7-AA13-A381C534E754}" type="pres">
      <dgm:prSet presAssocID="{839A838E-6CA2-4DCB-BC88-F0A44B444A96}" presName="parentShp" presStyleLbl="node1" presStyleIdx="0" presStyleCnt="1" custScaleX="90801">
        <dgm:presLayoutVars>
          <dgm:bulletEnabled val="1"/>
        </dgm:presLayoutVars>
      </dgm:prSet>
      <dgm:spPr/>
    </dgm:pt>
    <dgm:pt modelId="{E39C296D-3505-41D4-9979-1D5F64B8F5D0}" type="pres">
      <dgm:prSet presAssocID="{839A838E-6CA2-4DCB-BC88-F0A44B444A96}" presName="childShp" presStyleLbl="bgAccFollowNode1" presStyleIdx="0" presStyleCnt="1" custScaleY="180616">
        <dgm:presLayoutVars>
          <dgm:bulletEnabled val="1"/>
        </dgm:presLayoutVars>
      </dgm:prSet>
      <dgm:spPr/>
    </dgm:pt>
  </dgm:ptLst>
  <dgm:cxnLst>
    <dgm:cxn modelId="{C27F9E0B-8F45-4BAF-A3F0-B8ED1A67F2B8}" type="presOf" srcId="{5BFF525E-2E0D-46B7-BB1C-E89DEB82CA35}" destId="{7357D53C-F5FF-41DE-AAF0-E19DC5DAAC1F}" srcOrd="0" destOrd="0" presId="urn:microsoft.com/office/officeart/2005/8/layout/vList6"/>
    <dgm:cxn modelId="{68B2A141-3CA6-40BF-97DB-2C9EC7439558}" srcId="{839A838E-6CA2-4DCB-BC88-F0A44B444A96}" destId="{01FBD396-29AF-482D-9AAC-1F29A7FEE8B9}" srcOrd="0" destOrd="0" parTransId="{172CCDDF-FC41-4695-BD37-D04CF6979115}" sibTransId="{AA4403D1-AE14-4C22-8EF6-1AD78C04B698}"/>
    <dgm:cxn modelId="{88277672-6D13-4B82-81F2-7C7B33499A71}" type="presOf" srcId="{839A838E-6CA2-4DCB-BC88-F0A44B444A96}" destId="{0BD4D221-9B55-44D7-AA13-A381C534E754}" srcOrd="0" destOrd="0" presId="urn:microsoft.com/office/officeart/2005/8/layout/vList6"/>
    <dgm:cxn modelId="{A6F99F56-EADD-4CAF-9ED1-EDF71E9C9112}" srcId="{5BFF525E-2E0D-46B7-BB1C-E89DEB82CA35}" destId="{839A838E-6CA2-4DCB-BC88-F0A44B444A96}" srcOrd="0" destOrd="0" parTransId="{EC4DA7D9-0B03-4E35-82B8-28A7835389FF}" sibTransId="{63EF1D9A-16F6-4F9D-A43F-C30B18ECD8BB}"/>
    <dgm:cxn modelId="{501335B2-F3E7-40C7-B548-E111CA6606F0}" type="presOf" srcId="{01FBD396-29AF-482D-9AAC-1F29A7FEE8B9}" destId="{E39C296D-3505-41D4-9979-1D5F64B8F5D0}" srcOrd="0" destOrd="0" presId="urn:microsoft.com/office/officeart/2005/8/layout/vList6"/>
    <dgm:cxn modelId="{F73B13C7-095F-4501-AC92-E214B923BEC2}" type="presParOf" srcId="{7357D53C-F5FF-41DE-AAF0-E19DC5DAAC1F}" destId="{758DE56F-3C52-4170-9BA6-12A791B99ABE}" srcOrd="0" destOrd="0" presId="urn:microsoft.com/office/officeart/2005/8/layout/vList6"/>
    <dgm:cxn modelId="{B8C7A836-5B48-4BE3-9EC5-6E9427C3D97A}" type="presParOf" srcId="{758DE56F-3C52-4170-9BA6-12A791B99ABE}" destId="{0BD4D221-9B55-44D7-AA13-A381C534E754}" srcOrd="0" destOrd="0" presId="urn:microsoft.com/office/officeart/2005/8/layout/vList6"/>
    <dgm:cxn modelId="{257592E7-DA21-4D13-B324-3CC2370A35BE}" type="presParOf" srcId="{758DE56F-3C52-4170-9BA6-12A791B99ABE}" destId="{E39C296D-3505-41D4-9979-1D5F64B8F5D0}"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6586372D-7748-4DCB-95F5-ED08942A525A}">
      <dgm:prSet phldrT="[Texto]">
        <dgm:style>
          <a:lnRef idx="1">
            <a:schemeClr val="accent4"/>
          </a:lnRef>
          <a:fillRef idx="2">
            <a:schemeClr val="accent4"/>
          </a:fillRef>
          <a:effectRef idx="1">
            <a:schemeClr val="accent4"/>
          </a:effectRef>
          <a:fontRef idx="minor">
            <a:schemeClr val="dk1"/>
          </a:fontRef>
        </dgm:style>
      </dgm:prSet>
      <dgm:spPr/>
      <dgm:t>
        <a:bodyPr/>
        <a:lstStyle/>
        <a:p>
          <a:r>
            <a:rPr lang="es-ES" dirty="0"/>
            <a:t>CONDICIONES</a:t>
          </a:r>
        </a:p>
      </dgm:t>
    </dgm:pt>
    <dgm:pt modelId="{99D1EBDA-32C5-46E1-AD2F-58CC0997E8E7}" type="parTrans" cxnId="{57E13250-D5C8-4191-BBF1-9E389F4A00BA}">
      <dgm:prSet/>
      <dgm:spPr/>
      <dgm:t>
        <a:bodyPr/>
        <a:lstStyle/>
        <a:p>
          <a:endParaRPr lang="es-ES"/>
        </a:p>
      </dgm:t>
    </dgm:pt>
    <dgm:pt modelId="{9583C8CF-25C1-408F-8D77-B7BBCA6943AF}" type="sibTrans" cxnId="{57E13250-D5C8-4191-BBF1-9E389F4A00BA}">
      <dgm:prSet/>
      <dgm:spPr/>
      <dgm:t>
        <a:bodyPr/>
        <a:lstStyle/>
        <a:p>
          <a:endParaRPr lang="es-ES"/>
        </a:p>
      </dgm:t>
    </dgm:pt>
    <dgm:pt modelId="{E3D73786-6817-4D7C-B102-C07657D9F614}">
      <dgm:prSet phldrT="[Texto]" custT="1">
        <dgm:style>
          <a:lnRef idx="1">
            <a:schemeClr val="accent3"/>
          </a:lnRef>
          <a:fillRef idx="2">
            <a:schemeClr val="accent3"/>
          </a:fillRef>
          <a:effectRef idx="1">
            <a:schemeClr val="accent3"/>
          </a:effectRef>
          <a:fontRef idx="minor">
            <a:schemeClr val="dk1"/>
          </a:fontRef>
        </dgm:style>
      </dgm:prSet>
      <dgm:spPr/>
      <dgm:t>
        <a:bodyPr/>
        <a:lstStyle/>
        <a:p>
          <a:pPr algn="just">
            <a:lnSpc>
              <a:spcPct val="150000"/>
            </a:lnSpc>
          </a:pPr>
          <a:endParaRPr lang="es-ES" sz="1400" dirty="0"/>
        </a:p>
      </dgm:t>
    </dgm:pt>
    <dgm:pt modelId="{FAAC59D4-833D-4236-8BEC-8666EE3AB032}" type="parTrans" cxnId="{3B52B695-9B4F-46F4-94A6-636FA7E38B04}">
      <dgm:prSet/>
      <dgm:spPr/>
      <dgm:t>
        <a:bodyPr/>
        <a:lstStyle/>
        <a:p>
          <a:endParaRPr lang="es-ES"/>
        </a:p>
      </dgm:t>
    </dgm:pt>
    <dgm:pt modelId="{CCAF588D-7C5A-44CF-A8F5-F679B1CD43D5}" type="sibTrans" cxnId="{3B52B695-9B4F-46F4-94A6-636FA7E38B04}">
      <dgm:prSet/>
      <dgm:spPr/>
      <dgm:t>
        <a:bodyPr/>
        <a:lstStyle/>
        <a:p>
          <a:endParaRPr lang="es-ES"/>
        </a:p>
      </dgm:t>
    </dgm:pt>
    <dgm:pt modelId="{B727CB03-5192-4231-9823-B32F0AB640FD}">
      <dgm:prSet phldrT="[Texto]" custT="1">
        <dgm:style>
          <a:lnRef idx="1">
            <a:schemeClr val="accent3"/>
          </a:lnRef>
          <a:fillRef idx="2">
            <a:schemeClr val="accent3"/>
          </a:fillRef>
          <a:effectRef idx="1">
            <a:schemeClr val="accent3"/>
          </a:effectRef>
          <a:fontRef idx="minor">
            <a:schemeClr val="dk1"/>
          </a:fontRef>
        </dgm:style>
      </dgm:prSet>
      <dgm:spPr/>
      <dgm:t>
        <a:bodyPr/>
        <a:lstStyle/>
        <a:p>
          <a:pPr algn="just">
            <a:lnSpc>
              <a:spcPct val="150000"/>
            </a:lnSpc>
          </a:pPr>
          <a:endParaRPr lang="es-ES" sz="1800" dirty="0"/>
        </a:p>
      </dgm:t>
    </dgm:pt>
    <dgm:pt modelId="{FA30818E-719C-440B-9019-1A2B50039115}" type="parTrans" cxnId="{3C45854C-AD3E-411D-91F7-A2397C342626}">
      <dgm:prSet/>
      <dgm:spPr/>
      <dgm:t>
        <a:bodyPr/>
        <a:lstStyle/>
        <a:p>
          <a:endParaRPr lang="es-ES"/>
        </a:p>
      </dgm:t>
    </dgm:pt>
    <dgm:pt modelId="{F9238655-22DC-4ECD-A685-61A04FCB7055}" type="sibTrans" cxnId="{3C45854C-AD3E-411D-91F7-A2397C342626}">
      <dgm:prSet/>
      <dgm:spPr/>
      <dgm:t>
        <a:bodyPr/>
        <a:lstStyle/>
        <a:p>
          <a:endParaRPr lang="es-ES"/>
        </a:p>
      </dgm:t>
    </dgm:pt>
    <dgm:pt modelId="{A93BA9A9-6704-4563-934A-90C18D124974}">
      <dgm:prSet custT="1"/>
      <dgm:spPr/>
      <dgm:t>
        <a:bodyPr/>
        <a:lstStyle/>
        <a:p>
          <a:pPr algn="just">
            <a:lnSpc>
              <a:spcPct val="150000"/>
            </a:lnSpc>
          </a:pPr>
          <a:r>
            <a:rPr lang="es-ES" sz="1800" dirty="0"/>
            <a:t>Que no se haya aceptado a consignación</a:t>
          </a:r>
        </a:p>
      </dgm:t>
    </dgm:pt>
    <dgm:pt modelId="{57C4B866-5FC9-45A1-8199-B5C83439501E}" type="parTrans" cxnId="{4DD94490-8112-4075-BDBC-CA18F8A14EE9}">
      <dgm:prSet/>
      <dgm:spPr/>
      <dgm:t>
        <a:bodyPr/>
        <a:lstStyle/>
        <a:p>
          <a:endParaRPr lang="es-ES"/>
        </a:p>
      </dgm:t>
    </dgm:pt>
    <dgm:pt modelId="{E6B3D315-CF07-4582-96A5-CD5028ADCAAD}" type="sibTrans" cxnId="{4DD94490-8112-4075-BDBC-CA18F8A14EE9}">
      <dgm:prSet/>
      <dgm:spPr/>
      <dgm:t>
        <a:bodyPr/>
        <a:lstStyle/>
        <a:p>
          <a:endParaRPr lang="es-ES"/>
        </a:p>
      </dgm:t>
    </dgm:pt>
    <dgm:pt modelId="{9B07E6C4-0396-42CE-B770-1720B9F6C12B}">
      <dgm:prSet custT="1"/>
      <dgm:spPr/>
      <dgm:t>
        <a:bodyPr/>
        <a:lstStyle/>
        <a:p>
          <a:pPr algn="just">
            <a:lnSpc>
              <a:spcPct val="150000"/>
            </a:lnSpc>
          </a:pPr>
          <a:r>
            <a:rPr lang="es-ES" sz="1800" dirty="0"/>
            <a:t> Que no se haya designado a otro consignatario</a:t>
          </a:r>
        </a:p>
      </dgm:t>
    </dgm:pt>
    <dgm:pt modelId="{DE8DDF00-9388-4423-B546-46704DA52DD3}" type="parTrans" cxnId="{358D6804-49AB-4958-8AC4-ACC6B0AF2CF7}">
      <dgm:prSet/>
      <dgm:spPr/>
    </dgm:pt>
    <dgm:pt modelId="{E706DFF2-8DA8-4F3E-A641-63915D376157}" type="sibTrans" cxnId="{358D6804-49AB-4958-8AC4-ACC6B0AF2CF7}">
      <dgm:prSet/>
      <dgm:spPr/>
    </dgm:pt>
    <dgm:pt modelId="{B99B284E-A129-467A-8F34-B0E4C336993F}">
      <dgm:prSet custT="1"/>
      <dgm:spPr/>
      <dgm:t>
        <a:bodyPr/>
        <a:lstStyle/>
        <a:p>
          <a:pPr algn="just">
            <a:lnSpc>
              <a:spcPct val="150000"/>
            </a:lnSpc>
          </a:pPr>
          <a:r>
            <a:rPr lang="es-ES" sz="1800" dirty="0"/>
            <a:t> Que el embarque no haya caído en abandono legal.</a:t>
          </a:r>
        </a:p>
      </dgm:t>
    </dgm:pt>
    <dgm:pt modelId="{FF1AECB0-E15D-4C59-99E6-08B661A39599}" type="parTrans" cxnId="{7AFEA5EE-1280-4731-A48B-774150B26ADC}">
      <dgm:prSet/>
      <dgm:spPr/>
    </dgm:pt>
    <dgm:pt modelId="{CD934FB6-3D8A-4A76-888F-804BD8D49569}" type="sibTrans" cxnId="{7AFEA5EE-1280-4731-A48B-774150B26ADC}">
      <dgm:prSet/>
      <dgm:spPr/>
    </dgm:pt>
    <dgm:pt modelId="{7357D53C-F5FF-41DE-AAF0-E19DC5DAAC1F}" type="pres">
      <dgm:prSet presAssocID="{5BFF525E-2E0D-46B7-BB1C-E89DEB82CA35}" presName="Name0" presStyleCnt="0">
        <dgm:presLayoutVars>
          <dgm:dir/>
          <dgm:animLvl val="lvl"/>
          <dgm:resizeHandles/>
        </dgm:presLayoutVars>
      </dgm:prSet>
      <dgm:spPr/>
    </dgm:pt>
    <dgm:pt modelId="{3C0A2A7F-C62B-4416-B1EA-73BADAF56D51}" type="pres">
      <dgm:prSet presAssocID="{6586372D-7748-4DCB-95F5-ED08942A525A}" presName="linNode" presStyleCnt="0"/>
      <dgm:spPr/>
    </dgm:pt>
    <dgm:pt modelId="{6015BA29-3475-4572-8022-F71438002BB8}" type="pres">
      <dgm:prSet presAssocID="{6586372D-7748-4DCB-95F5-ED08942A525A}" presName="parentShp" presStyleLbl="node1" presStyleIdx="0" presStyleCnt="1" custScaleX="75819" custScaleY="57951">
        <dgm:presLayoutVars>
          <dgm:bulletEnabled val="1"/>
        </dgm:presLayoutVars>
      </dgm:prSet>
      <dgm:spPr/>
    </dgm:pt>
    <dgm:pt modelId="{F03E7DBA-5ADA-4DD8-9929-8E02EDF35199}" type="pres">
      <dgm:prSet presAssocID="{6586372D-7748-4DCB-95F5-ED08942A525A}" presName="childShp" presStyleLbl="bgAccFollowNode1" presStyleIdx="0" presStyleCnt="1" custScaleX="107462" custScaleY="200391" custLinFactNeighborX="-833" custLinFactNeighborY="-1656">
        <dgm:presLayoutVars>
          <dgm:bulletEnabled val="1"/>
        </dgm:presLayoutVars>
      </dgm:prSet>
      <dgm:spPr/>
    </dgm:pt>
  </dgm:ptLst>
  <dgm:cxnLst>
    <dgm:cxn modelId="{358D6804-49AB-4958-8AC4-ACC6B0AF2CF7}" srcId="{6586372D-7748-4DCB-95F5-ED08942A525A}" destId="{9B07E6C4-0396-42CE-B770-1720B9F6C12B}" srcOrd="2" destOrd="0" parTransId="{DE8DDF00-9388-4423-B546-46704DA52DD3}" sibTransId="{E706DFF2-8DA8-4F3E-A641-63915D376157}"/>
    <dgm:cxn modelId="{EDA3190C-6766-4B6B-A5B0-544DE2A15D39}" type="presOf" srcId="{B727CB03-5192-4231-9823-B32F0AB640FD}" destId="{F03E7DBA-5ADA-4DD8-9929-8E02EDF35199}" srcOrd="0" destOrd="4" presId="urn:microsoft.com/office/officeart/2005/8/layout/vList6"/>
    <dgm:cxn modelId="{1393270F-E9C5-4057-95C2-CE34C6DD1016}" type="presOf" srcId="{6586372D-7748-4DCB-95F5-ED08942A525A}" destId="{6015BA29-3475-4572-8022-F71438002BB8}" srcOrd="0" destOrd="0" presId="urn:microsoft.com/office/officeart/2005/8/layout/vList6"/>
    <dgm:cxn modelId="{8BFE656A-CF5A-4E6D-AF9B-85D7C29718C8}" type="presOf" srcId="{A93BA9A9-6704-4563-934A-90C18D124974}" destId="{F03E7DBA-5ADA-4DD8-9929-8E02EDF35199}" srcOrd="0" destOrd="1" presId="urn:microsoft.com/office/officeart/2005/8/layout/vList6"/>
    <dgm:cxn modelId="{3C45854C-AD3E-411D-91F7-A2397C342626}" srcId="{6586372D-7748-4DCB-95F5-ED08942A525A}" destId="{B727CB03-5192-4231-9823-B32F0AB640FD}" srcOrd="4" destOrd="0" parTransId="{FA30818E-719C-440B-9019-1A2B50039115}" sibTransId="{F9238655-22DC-4ECD-A685-61A04FCB7055}"/>
    <dgm:cxn modelId="{57E13250-D5C8-4191-BBF1-9E389F4A00BA}" srcId="{5BFF525E-2E0D-46B7-BB1C-E89DEB82CA35}" destId="{6586372D-7748-4DCB-95F5-ED08942A525A}" srcOrd="0" destOrd="0" parTransId="{99D1EBDA-32C5-46E1-AD2F-58CC0997E8E7}" sibTransId="{9583C8CF-25C1-408F-8D77-B7BBCA6943AF}"/>
    <dgm:cxn modelId="{19709D75-58BD-4E78-BC8C-EF4BBE1EFDD9}" type="presOf" srcId="{9B07E6C4-0396-42CE-B770-1720B9F6C12B}" destId="{F03E7DBA-5ADA-4DD8-9929-8E02EDF35199}" srcOrd="0" destOrd="2" presId="urn:microsoft.com/office/officeart/2005/8/layout/vList6"/>
    <dgm:cxn modelId="{4DD94490-8112-4075-BDBC-CA18F8A14EE9}" srcId="{6586372D-7748-4DCB-95F5-ED08942A525A}" destId="{A93BA9A9-6704-4563-934A-90C18D124974}" srcOrd="1" destOrd="0" parTransId="{57C4B866-5FC9-45A1-8199-B5C83439501E}" sibTransId="{E6B3D315-CF07-4582-96A5-CD5028ADCAAD}"/>
    <dgm:cxn modelId="{3B52B695-9B4F-46F4-94A6-636FA7E38B04}" srcId="{6586372D-7748-4DCB-95F5-ED08942A525A}" destId="{E3D73786-6817-4D7C-B102-C07657D9F614}" srcOrd="0" destOrd="0" parTransId="{FAAC59D4-833D-4236-8BEC-8666EE3AB032}" sibTransId="{CCAF588D-7C5A-44CF-A8F5-F679B1CD43D5}"/>
    <dgm:cxn modelId="{535EE1C5-8F4C-4C4D-8306-E4D2C70C60DD}" type="presOf" srcId="{5BFF525E-2E0D-46B7-BB1C-E89DEB82CA35}" destId="{7357D53C-F5FF-41DE-AAF0-E19DC5DAAC1F}" srcOrd="0" destOrd="0" presId="urn:microsoft.com/office/officeart/2005/8/layout/vList6"/>
    <dgm:cxn modelId="{19A0EACA-0719-48C6-A146-0FB5F3E85C5E}" type="presOf" srcId="{B99B284E-A129-467A-8F34-B0E4C336993F}" destId="{F03E7DBA-5ADA-4DD8-9929-8E02EDF35199}" srcOrd="0" destOrd="3" presId="urn:microsoft.com/office/officeart/2005/8/layout/vList6"/>
    <dgm:cxn modelId="{C08EFDDA-509D-4887-8222-9BA2FE3DFEB9}" type="presOf" srcId="{E3D73786-6817-4D7C-B102-C07657D9F614}" destId="{F03E7DBA-5ADA-4DD8-9929-8E02EDF35199}" srcOrd="0" destOrd="0" presId="urn:microsoft.com/office/officeart/2005/8/layout/vList6"/>
    <dgm:cxn modelId="{7AFEA5EE-1280-4731-A48B-774150B26ADC}" srcId="{6586372D-7748-4DCB-95F5-ED08942A525A}" destId="{B99B284E-A129-467A-8F34-B0E4C336993F}" srcOrd="3" destOrd="0" parTransId="{FF1AECB0-E15D-4C59-99E6-08B661A39599}" sibTransId="{CD934FB6-3D8A-4A76-888F-804BD8D49569}"/>
    <dgm:cxn modelId="{015AC23C-1AAD-4046-ACB0-5996AAF033F3}" type="presParOf" srcId="{7357D53C-F5FF-41DE-AAF0-E19DC5DAAC1F}" destId="{3C0A2A7F-C62B-4416-B1EA-73BADAF56D51}" srcOrd="0" destOrd="0" presId="urn:microsoft.com/office/officeart/2005/8/layout/vList6"/>
    <dgm:cxn modelId="{79191385-777B-4F8B-88C5-228A904E4420}" type="presParOf" srcId="{3C0A2A7F-C62B-4416-B1EA-73BADAF56D51}" destId="{6015BA29-3475-4572-8022-F71438002BB8}" srcOrd="0" destOrd="0" presId="urn:microsoft.com/office/officeart/2005/8/layout/vList6"/>
    <dgm:cxn modelId="{3822E689-B95D-485E-8007-E202CB06122C}" type="presParOf" srcId="{3C0A2A7F-C62B-4416-B1EA-73BADAF56D51}" destId="{F03E7DBA-5ADA-4DD8-9929-8E02EDF35199}"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01FBD396-29AF-482D-9AAC-1F29A7FEE8B9}">
      <dgm:prSet phldrT="[Texto]" custT="1">
        <dgm:style>
          <a:lnRef idx="1">
            <a:schemeClr val="accent4"/>
          </a:lnRef>
          <a:fillRef idx="2">
            <a:schemeClr val="accent4"/>
          </a:fillRef>
          <a:effectRef idx="1">
            <a:schemeClr val="accent4"/>
          </a:effectRef>
          <a:fontRef idx="minor">
            <a:schemeClr val="dk1"/>
          </a:fontRef>
        </dgm:style>
      </dgm:prSet>
      <dgm:spPr/>
      <dgm:t>
        <a:bodyPr/>
        <a:lstStyle/>
        <a:p>
          <a:pPr algn="just">
            <a:lnSpc>
              <a:spcPct val="150000"/>
            </a:lnSpc>
          </a:pPr>
          <a:r>
            <a:rPr lang="es-ES" sz="2000" dirty="0"/>
            <a:t>Operación aduanera de carácter principal mediante el cual mercancías extranjeras son trasladadas bajo control aduanero, de una aduana a otra </a:t>
          </a:r>
        </a:p>
      </dgm:t>
    </dgm:pt>
    <dgm:pt modelId="{172CCDDF-FC41-4695-BD37-D04CF6979115}" type="parTrans" cxnId="{68B2A141-3CA6-40BF-97DB-2C9EC7439558}">
      <dgm:prSet/>
      <dgm:spPr/>
      <dgm:t>
        <a:bodyPr/>
        <a:lstStyle/>
        <a:p>
          <a:endParaRPr lang="es-ES"/>
        </a:p>
      </dgm:t>
    </dgm:pt>
    <dgm:pt modelId="{AA4403D1-AE14-4C22-8EF6-1AD78C04B698}" type="sibTrans" cxnId="{68B2A141-3CA6-40BF-97DB-2C9EC7439558}">
      <dgm:prSet/>
      <dgm:spPr/>
      <dgm:t>
        <a:bodyPr/>
        <a:lstStyle/>
        <a:p>
          <a:endParaRPr lang="es-ES"/>
        </a:p>
      </dgm:t>
    </dgm:pt>
    <dgm:pt modelId="{7357D53C-F5FF-41DE-AAF0-E19DC5DAAC1F}" type="pres">
      <dgm:prSet presAssocID="{5BFF525E-2E0D-46B7-BB1C-E89DEB82CA35}" presName="Name0" presStyleCnt="0">
        <dgm:presLayoutVars>
          <dgm:dir/>
          <dgm:animLvl val="lvl"/>
          <dgm:resizeHandles/>
        </dgm:presLayoutVars>
      </dgm:prSet>
      <dgm:spPr/>
    </dgm:pt>
    <dgm:pt modelId="{F0B587FB-5309-449A-8144-391F94C1CCB8}" type="pres">
      <dgm:prSet presAssocID="{01FBD396-29AF-482D-9AAC-1F29A7FEE8B9}" presName="linNode" presStyleCnt="0"/>
      <dgm:spPr/>
    </dgm:pt>
    <dgm:pt modelId="{FD82EDAE-64AF-47A8-9500-D48E5E71C1C4}" type="pres">
      <dgm:prSet presAssocID="{01FBD396-29AF-482D-9AAC-1F29A7FEE8B9}" presName="parentShp" presStyleLbl="node1" presStyleIdx="0" presStyleCnt="1" custScaleX="218812" custScaleY="51173" custLinFactNeighborX="12296" custLinFactNeighborY="14259">
        <dgm:presLayoutVars>
          <dgm:bulletEnabled val="1"/>
        </dgm:presLayoutVars>
      </dgm:prSet>
      <dgm:spPr/>
    </dgm:pt>
    <dgm:pt modelId="{94C66E26-3C17-4BB4-8E04-D619E1700B57}" type="pres">
      <dgm:prSet presAssocID="{01FBD396-29AF-482D-9AAC-1F29A7FEE8B9}" presName="childShp" presStyleLbl="bgAccFollowNode1" presStyleIdx="0" presStyleCnt="1" custAng="5400000" custFlipHor="1" custScaleX="32013" custScaleY="34101" custLinFactX="-9443" custLinFactNeighborX="-100000" custLinFactNeighborY="-30516">
        <dgm:presLayoutVars>
          <dgm:bulletEnabled val="1"/>
        </dgm:presLayoutVars>
      </dgm:prSet>
      <dgm:spPr/>
    </dgm:pt>
  </dgm:ptLst>
  <dgm:cxnLst>
    <dgm:cxn modelId="{58EE823B-1DBD-47FB-8787-A1EE44E77133}" type="presOf" srcId="{01FBD396-29AF-482D-9AAC-1F29A7FEE8B9}" destId="{FD82EDAE-64AF-47A8-9500-D48E5E71C1C4}" srcOrd="0" destOrd="0" presId="urn:microsoft.com/office/officeart/2005/8/layout/vList6"/>
    <dgm:cxn modelId="{68B2A141-3CA6-40BF-97DB-2C9EC7439558}" srcId="{5BFF525E-2E0D-46B7-BB1C-E89DEB82CA35}" destId="{01FBD396-29AF-482D-9AAC-1F29A7FEE8B9}" srcOrd="0" destOrd="0" parTransId="{172CCDDF-FC41-4695-BD37-D04CF6979115}" sibTransId="{AA4403D1-AE14-4C22-8EF6-1AD78C04B698}"/>
    <dgm:cxn modelId="{5C36DA45-9A0E-48E6-960E-3FC2047C02DE}" type="presOf" srcId="{5BFF525E-2E0D-46B7-BB1C-E89DEB82CA35}" destId="{7357D53C-F5FF-41DE-AAF0-E19DC5DAAC1F}" srcOrd="0" destOrd="0" presId="urn:microsoft.com/office/officeart/2005/8/layout/vList6"/>
    <dgm:cxn modelId="{6762C8F1-70F1-47CC-8858-FC4F2BA77323}" type="presParOf" srcId="{7357D53C-F5FF-41DE-AAF0-E19DC5DAAC1F}" destId="{F0B587FB-5309-449A-8144-391F94C1CCB8}" srcOrd="0" destOrd="0" presId="urn:microsoft.com/office/officeart/2005/8/layout/vList6"/>
    <dgm:cxn modelId="{7E80F3FF-40BE-4F09-A619-9CF7F67E8193}" type="presParOf" srcId="{F0B587FB-5309-449A-8144-391F94C1CCB8}" destId="{FD82EDAE-64AF-47A8-9500-D48E5E71C1C4}" srcOrd="0" destOrd="0" presId="urn:microsoft.com/office/officeart/2005/8/layout/vList6"/>
    <dgm:cxn modelId="{2439CCD3-F8BD-48A4-98B8-6939D79ABAD9}" type="presParOf" srcId="{F0B587FB-5309-449A-8144-391F94C1CCB8}" destId="{94C66E26-3C17-4BB4-8E04-D619E1700B57}"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330CB303-8C77-4059-8E24-4A3D9B619529}">
      <dgm:prSet phldrT="[Texto]" custT="1">
        <dgm:style>
          <a:lnRef idx="1">
            <a:schemeClr val="accent1"/>
          </a:lnRef>
          <a:fillRef idx="2">
            <a:schemeClr val="accent1"/>
          </a:fillRef>
          <a:effectRef idx="1">
            <a:schemeClr val="accent1"/>
          </a:effectRef>
          <a:fontRef idx="minor">
            <a:schemeClr val="dk1"/>
          </a:fontRef>
        </dgm:style>
      </dgm:prSet>
      <dgm:spPr/>
      <dgm:t>
        <a:bodyPr/>
        <a:lstStyle/>
        <a:p>
          <a:r>
            <a:rPr lang="es-ES" sz="2000" b="1" dirty="0"/>
            <a:t>NACIONAL</a:t>
          </a:r>
        </a:p>
      </dgm:t>
    </dgm:pt>
    <dgm:pt modelId="{F858FC03-7317-4DF9-8F45-EB4443D28306}" type="parTrans" cxnId="{CD12F3C5-3329-4AA7-8602-86CA333EA3EC}">
      <dgm:prSet/>
      <dgm:spPr/>
      <dgm:t>
        <a:bodyPr/>
        <a:lstStyle/>
        <a:p>
          <a:endParaRPr lang="es-ES"/>
        </a:p>
      </dgm:t>
    </dgm:pt>
    <dgm:pt modelId="{AECF885E-9927-48BD-B38A-E4CFA3244D1D}" type="sibTrans" cxnId="{CD12F3C5-3329-4AA7-8602-86CA333EA3EC}">
      <dgm:prSet/>
      <dgm:spPr/>
      <dgm:t>
        <a:bodyPr/>
        <a:lstStyle/>
        <a:p>
          <a:endParaRPr lang="es-ES"/>
        </a:p>
      </dgm:t>
    </dgm:pt>
    <dgm:pt modelId="{6586372D-7748-4DCB-95F5-ED08942A525A}">
      <dgm:prSet phldrT="[Texto]" custT="1">
        <dgm:style>
          <a:lnRef idx="2">
            <a:schemeClr val="accent2"/>
          </a:lnRef>
          <a:fillRef idx="1">
            <a:schemeClr val="lt1"/>
          </a:fillRef>
          <a:effectRef idx="0">
            <a:schemeClr val="accent2"/>
          </a:effectRef>
          <a:fontRef idx="minor">
            <a:schemeClr val="dk1"/>
          </a:fontRef>
        </dgm:style>
      </dgm:prSet>
      <dgm:spPr/>
      <dgm:t>
        <a:bodyPr/>
        <a:lstStyle/>
        <a:p>
          <a:r>
            <a:rPr lang="es-ES" sz="2000" b="1" dirty="0"/>
            <a:t>INTERNACIONAL</a:t>
          </a:r>
        </a:p>
      </dgm:t>
    </dgm:pt>
    <dgm:pt modelId="{99D1EBDA-32C5-46E1-AD2F-58CC0997E8E7}" type="parTrans" cxnId="{57E13250-D5C8-4191-BBF1-9E389F4A00BA}">
      <dgm:prSet/>
      <dgm:spPr/>
      <dgm:t>
        <a:bodyPr/>
        <a:lstStyle/>
        <a:p>
          <a:endParaRPr lang="es-ES"/>
        </a:p>
      </dgm:t>
    </dgm:pt>
    <dgm:pt modelId="{9583C8CF-25C1-408F-8D77-B7BBCA6943AF}" type="sibTrans" cxnId="{57E13250-D5C8-4191-BBF1-9E389F4A00BA}">
      <dgm:prSet/>
      <dgm:spPr/>
      <dgm:t>
        <a:bodyPr/>
        <a:lstStyle/>
        <a:p>
          <a:endParaRPr lang="es-ES"/>
        </a:p>
      </dgm:t>
    </dgm:pt>
    <dgm:pt modelId="{E9D7F526-772A-45F1-84D7-A7713D5E7F75}">
      <dgm:prSet phldrT="[Texto]" custT="1">
        <dgm:style>
          <a:lnRef idx="1">
            <a:schemeClr val="accent4"/>
          </a:lnRef>
          <a:fillRef idx="2">
            <a:schemeClr val="accent4"/>
          </a:fillRef>
          <a:effectRef idx="1">
            <a:schemeClr val="accent4"/>
          </a:effectRef>
          <a:fontRef idx="minor">
            <a:schemeClr val="dk1"/>
          </a:fontRef>
        </dgm:style>
      </dgm:prSet>
      <dgm:spPr/>
      <dgm:t>
        <a:bodyPr/>
        <a:lstStyle/>
        <a:p>
          <a:pPr algn="l">
            <a:lnSpc>
              <a:spcPct val="150000"/>
            </a:lnSpc>
          </a:pPr>
          <a:r>
            <a:rPr lang="es-ES" sz="1400" dirty="0"/>
            <a:t>Operación aduanera con arreglo al cual las mercancías son transportadas bajo control aduanero, desde una aduana de partida hasta una aduana de  destino, ubicada en el mismo país </a:t>
          </a:r>
        </a:p>
      </dgm:t>
    </dgm:pt>
    <dgm:pt modelId="{80149425-F0A0-432D-9B60-CD5401E4F03B}" type="parTrans" cxnId="{F1DFD29C-5B4E-4A6C-8D3E-E623A2598BF6}">
      <dgm:prSet/>
      <dgm:spPr/>
      <dgm:t>
        <a:bodyPr/>
        <a:lstStyle/>
        <a:p>
          <a:endParaRPr lang="es-ES"/>
        </a:p>
      </dgm:t>
    </dgm:pt>
    <dgm:pt modelId="{B57894FE-D37B-4BFD-8A85-379BDE6FD7D0}" type="sibTrans" cxnId="{F1DFD29C-5B4E-4A6C-8D3E-E623A2598BF6}">
      <dgm:prSet/>
      <dgm:spPr/>
      <dgm:t>
        <a:bodyPr/>
        <a:lstStyle/>
        <a:p>
          <a:endParaRPr lang="es-ES"/>
        </a:p>
      </dgm:t>
    </dgm:pt>
    <dgm:pt modelId="{E3D73786-6817-4D7C-B102-C07657D9F614}">
      <dgm:prSet phldrT="[Texto]">
        <dgm:style>
          <a:lnRef idx="1">
            <a:schemeClr val="accent2"/>
          </a:lnRef>
          <a:fillRef idx="2">
            <a:schemeClr val="accent2"/>
          </a:fillRef>
          <a:effectRef idx="1">
            <a:schemeClr val="accent2"/>
          </a:effectRef>
          <a:fontRef idx="minor">
            <a:schemeClr val="dk1"/>
          </a:fontRef>
        </dgm:style>
      </dgm:prSet>
      <dgm:spPr/>
      <dgm:t>
        <a:bodyPr/>
        <a:lstStyle/>
        <a:p>
          <a:pPr algn="l">
            <a:lnSpc>
              <a:spcPct val="90000"/>
            </a:lnSpc>
          </a:pPr>
          <a:endParaRPr lang="es-ES" sz="1500" dirty="0"/>
        </a:p>
      </dgm:t>
    </dgm:pt>
    <dgm:pt modelId="{FAAC59D4-833D-4236-8BEC-8666EE3AB032}" type="parTrans" cxnId="{3B52B695-9B4F-46F4-94A6-636FA7E38B04}">
      <dgm:prSet/>
      <dgm:spPr/>
      <dgm:t>
        <a:bodyPr/>
        <a:lstStyle/>
        <a:p>
          <a:endParaRPr lang="es-ES"/>
        </a:p>
      </dgm:t>
    </dgm:pt>
    <dgm:pt modelId="{CCAF588D-7C5A-44CF-A8F5-F679B1CD43D5}" type="sibTrans" cxnId="{3B52B695-9B4F-46F4-94A6-636FA7E38B04}">
      <dgm:prSet/>
      <dgm:spPr/>
      <dgm:t>
        <a:bodyPr/>
        <a:lstStyle/>
        <a:p>
          <a:endParaRPr lang="es-ES"/>
        </a:p>
      </dgm:t>
    </dgm:pt>
    <dgm:pt modelId="{73E556A3-6D79-42E2-A108-66A83BC18416}">
      <dgm:prSet custT="1">
        <dgm:style>
          <a:lnRef idx="1">
            <a:schemeClr val="accent2"/>
          </a:lnRef>
          <a:fillRef idx="2">
            <a:schemeClr val="accent2"/>
          </a:fillRef>
          <a:effectRef idx="1">
            <a:schemeClr val="accent2"/>
          </a:effectRef>
          <a:fontRef idx="minor">
            <a:schemeClr val="dk1"/>
          </a:fontRef>
        </dgm:style>
      </dgm:prSet>
      <dgm:spPr/>
      <dgm:t>
        <a:bodyPr/>
        <a:lstStyle/>
        <a:p>
          <a:pPr algn="just">
            <a:lnSpc>
              <a:spcPct val="150000"/>
            </a:lnSpc>
          </a:pPr>
          <a:r>
            <a:rPr lang="es-ES" sz="1400" dirty="0"/>
            <a:t>Es el régimen aduanero con arreglo al cual las mercancías son transportadas bajo control aduanero, desde una aduana de partida hasta una aduana de  destino en una misma operación en el curso de la cual se cruzan una o varias fronteras</a:t>
          </a:r>
        </a:p>
      </dgm:t>
    </dgm:pt>
    <dgm:pt modelId="{740A1BBB-ED10-45E7-B6DF-7E0484B5103A}" type="parTrans" cxnId="{69EDA32A-8377-4977-A1FE-5D015B2326DA}">
      <dgm:prSet/>
      <dgm:spPr/>
      <dgm:t>
        <a:bodyPr/>
        <a:lstStyle/>
        <a:p>
          <a:endParaRPr lang="es-ES"/>
        </a:p>
      </dgm:t>
    </dgm:pt>
    <dgm:pt modelId="{72467A5E-A8BE-4458-A31B-4FE823378C3D}" type="sibTrans" cxnId="{69EDA32A-8377-4977-A1FE-5D015B2326DA}">
      <dgm:prSet/>
      <dgm:spPr/>
      <dgm:t>
        <a:bodyPr/>
        <a:lstStyle/>
        <a:p>
          <a:endParaRPr lang="es-ES"/>
        </a:p>
      </dgm:t>
    </dgm:pt>
    <dgm:pt modelId="{7357D53C-F5FF-41DE-AAF0-E19DC5DAAC1F}" type="pres">
      <dgm:prSet presAssocID="{5BFF525E-2E0D-46B7-BB1C-E89DEB82CA35}" presName="Name0" presStyleCnt="0">
        <dgm:presLayoutVars>
          <dgm:dir/>
          <dgm:animLvl val="lvl"/>
          <dgm:resizeHandles/>
        </dgm:presLayoutVars>
      </dgm:prSet>
      <dgm:spPr/>
    </dgm:pt>
    <dgm:pt modelId="{41ACCC9E-020B-4EF2-AEAD-8AB3B123FE63}" type="pres">
      <dgm:prSet presAssocID="{330CB303-8C77-4059-8E24-4A3D9B619529}" presName="linNode" presStyleCnt="0"/>
      <dgm:spPr/>
    </dgm:pt>
    <dgm:pt modelId="{0F15F111-F526-4FA7-8497-32DDCB92BFFB}" type="pres">
      <dgm:prSet presAssocID="{330CB303-8C77-4059-8E24-4A3D9B619529}" presName="parentShp" presStyleLbl="node1" presStyleIdx="0" presStyleCnt="2" custScaleX="85185" custScaleY="69996">
        <dgm:presLayoutVars>
          <dgm:bulletEnabled val="1"/>
        </dgm:presLayoutVars>
      </dgm:prSet>
      <dgm:spPr/>
    </dgm:pt>
    <dgm:pt modelId="{04C76B91-CCC3-4959-A55D-B8B47EE92E46}" type="pres">
      <dgm:prSet presAssocID="{330CB303-8C77-4059-8E24-4A3D9B619529}" presName="childShp" presStyleLbl="bgAccFollowNode1" presStyleIdx="0" presStyleCnt="2">
        <dgm:presLayoutVars>
          <dgm:bulletEnabled val="1"/>
        </dgm:presLayoutVars>
      </dgm:prSet>
      <dgm:spPr/>
    </dgm:pt>
    <dgm:pt modelId="{915E751B-5F5B-4B49-B2B8-797B983EB9D7}" type="pres">
      <dgm:prSet presAssocID="{AECF885E-9927-48BD-B38A-E4CFA3244D1D}" presName="spacing" presStyleCnt="0"/>
      <dgm:spPr/>
    </dgm:pt>
    <dgm:pt modelId="{3C0A2A7F-C62B-4416-B1EA-73BADAF56D51}" type="pres">
      <dgm:prSet presAssocID="{6586372D-7748-4DCB-95F5-ED08942A525A}" presName="linNode" presStyleCnt="0"/>
      <dgm:spPr/>
    </dgm:pt>
    <dgm:pt modelId="{6015BA29-3475-4572-8022-F71438002BB8}" type="pres">
      <dgm:prSet presAssocID="{6586372D-7748-4DCB-95F5-ED08942A525A}" presName="parentShp" presStyleLbl="node1" presStyleIdx="1" presStyleCnt="2" custScaleX="95370" custScaleY="86526">
        <dgm:presLayoutVars>
          <dgm:bulletEnabled val="1"/>
        </dgm:presLayoutVars>
      </dgm:prSet>
      <dgm:spPr/>
    </dgm:pt>
    <dgm:pt modelId="{F03E7DBA-5ADA-4DD8-9929-8E02EDF35199}" type="pres">
      <dgm:prSet presAssocID="{6586372D-7748-4DCB-95F5-ED08942A525A}" presName="childShp" presStyleLbl="bgAccFollowNode1" presStyleIdx="1" presStyleCnt="2" custScaleX="103704" custScaleY="149557" custLinFactNeighborX="-463" custLinFactNeighborY="26">
        <dgm:presLayoutVars>
          <dgm:bulletEnabled val="1"/>
        </dgm:presLayoutVars>
      </dgm:prSet>
      <dgm:spPr/>
    </dgm:pt>
  </dgm:ptLst>
  <dgm:cxnLst>
    <dgm:cxn modelId="{0D0AC529-4564-439C-A3B4-AAD4F1F68106}" type="presOf" srcId="{73E556A3-6D79-42E2-A108-66A83BC18416}" destId="{F03E7DBA-5ADA-4DD8-9929-8E02EDF35199}" srcOrd="0" destOrd="1" presId="urn:microsoft.com/office/officeart/2005/8/layout/vList6"/>
    <dgm:cxn modelId="{69EDA32A-8377-4977-A1FE-5D015B2326DA}" srcId="{6586372D-7748-4DCB-95F5-ED08942A525A}" destId="{73E556A3-6D79-42E2-A108-66A83BC18416}" srcOrd="1" destOrd="0" parTransId="{740A1BBB-ED10-45E7-B6DF-7E0484B5103A}" sibTransId="{72467A5E-A8BE-4458-A31B-4FE823378C3D}"/>
    <dgm:cxn modelId="{443A0C44-981D-4F7E-850A-96B00D1347C9}" type="presOf" srcId="{330CB303-8C77-4059-8E24-4A3D9B619529}" destId="{0F15F111-F526-4FA7-8497-32DDCB92BFFB}" srcOrd="0" destOrd="0" presId="urn:microsoft.com/office/officeart/2005/8/layout/vList6"/>
    <dgm:cxn modelId="{57E13250-D5C8-4191-BBF1-9E389F4A00BA}" srcId="{5BFF525E-2E0D-46B7-BB1C-E89DEB82CA35}" destId="{6586372D-7748-4DCB-95F5-ED08942A525A}" srcOrd="1" destOrd="0" parTransId="{99D1EBDA-32C5-46E1-AD2F-58CC0997E8E7}" sibTransId="{9583C8CF-25C1-408F-8D77-B7BBCA6943AF}"/>
    <dgm:cxn modelId="{772BA45A-BCAA-4285-8C56-E4F574CE17CB}" type="presOf" srcId="{6586372D-7748-4DCB-95F5-ED08942A525A}" destId="{6015BA29-3475-4572-8022-F71438002BB8}" srcOrd="0" destOrd="0" presId="urn:microsoft.com/office/officeart/2005/8/layout/vList6"/>
    <dgm:cxn modelId="{CCBF1692-602A-4B16-BD4B-6B866FF6E965}" type="presOf" srcId="{E3D73786-6817-4D7C-B102-C07657D9F614}" destId="{F03E7DBA-5ADA-4DD8-9929-8E02EDF35199}" srcOrd="0" destOrd="0" presId="urn:microsoft.com/office/officeart/2005/8/layout/vList6"/>
    <dgm:cxn modelId="{3B52B695-9B4F-46F4-94A6-636FA7E38B04}" srcId="{6586372D-7748-4DCB-95F5-ED08942A525A}" destId="{E3D73786-6817-4D7C-B102-C07657D9F614}" srcOrd="0" destOrd="0" parTransId="{FAAC59D4-833D-4236-8BEC-8666EE3AB032}" sibTransId="{CCAF588D-7C5A-44CF-A8F5-F679B1CD43D5}"/>
    <dgm:cxn modelId="{F1DFD29C-5B4E-4A6C-8D3E-E623A2598BF6}" srcId="{330CB303-8C77-4059-8E24-4A3D9B619529}" destId="{E9D7F526-772A-45F1-84D7-A7713D5E7F75}" srcOrd="0" destOrd="0" parTransId="{80149425-F0A0-432D-9B60-CD5401E4F03B}" sibTransId="{B57894FE-D37B-4BFD-8A85-379BDE6FD7D0}"/>
    <dgm:cxn modelId="{FA212DBE-5081-4F25-8BA4-51008849A435}" type="presOf" srcId="{E9D7F526-772A-45F1-84D7-A7713D5E7F75}" destId="{04C76B91-CCC3-4959-A55D-B8B47EE92E46}" srcOrd="0" destOrd="0" presId="urn:microsoft.com/office/officeart/2005/8/layout/vList6"/>
    <dgm:cxn modelId="{CD12F3C5-3329-4AA7-8602-86CA333EA3EC}" srcId="{5BFF525E-2E0D-46B7-BB1C-E89DEB82CA35}" destId="{330CB303-8C77-4059-8E24-4A3D9B619529}" srcOrd="0" destOrd="0" parTransId="{F858FC03-7317-4DF9-8F45-EB4443D28306}" sibTransId="{AECF885E-9927-48BD-B38A-E4CFA3244D1D}"/>
    <dgm:cxn modelId="{F51F69DD-4661-40F2-9479-DFCB7EC4D050}" type="presOf" srcId="{5BFF525E-2E0D-46B7-BB1C-E89DEB82CA35}" destId="{7357D53C-F5FF-41DE-AAF0-E19DC5DAAC1F}" srcOrd="0" destOrd="0" presId="urn:microsoft.com/office/officeart/2005/8/layout/vList6"/>
    <dgm:cxn modelId="{EEB6FE59-5EE6-41BB-9225-56CEB53A6D64}" type="presParOf" srcId="{7357D53C-F5FF-41DE-AAF0-E19DC5DAAC1F}" destId="{41ACCC9E-020B-4EF2-AEAD-8AB3B123FE63}" srcOrd="0" destOrd="0" presId="urn:microsoft.com/office/officeart/2005/8/layout/vList6"/>
    <dgm:cxn modelId="{7D732782-069B-4146-9099-5727F9AC1401}" type="presParOf" srcId="{41ACCC9E-020B-4EF2-AEAD-8AB3B123FE63}" destId="{0F15F111-F526-4FA7-8497-32DDCB92BFFB}" srcOrd="0" destOrd="0" presId="urn:microsoft.com/office/officeart/2005/8/layout/vList6"/>
    <dgm:cxn modelId="{81D4EDEA-78DF-4C99-A87A-4CFF8B16653A}" type="presParOf" srcId="{41ACCC9E-020B-4EF2-AEAD-8AB3B123FE63}" destId="{04C76B91-CCC3-4959-A55D-B8B47EE92E46}" srcOrd="1" destOrd="0" presId="urn:microsoft.com/office/officeart/2005/8/layout/vList6"/>
    <dgm:cxn modelId="{FC206C3D-EE5F-47CD-A4C1-098768316D40}" type="presParOf" srcId="{7357D53C-F5FF-41DE-AAF0-E19DC5DAAC1F}" destId="{915E751B-5F5B-4B49-B2B8-797B983EB9D7}" srcOrd="1" destOrd="0" presId="urn:microsoft.com/office/officeart/2005/8/layout/vList6"/>
    <dgm:cxn modelId="{F96F7531-FE61-4A35-BB05-4C723F9FD75E}" type="presParOf" srcId="{7357D53C-F5FF-41DE-AAF0-E19DC5DAAC1F}" destId="{3C0A2A7F-C62B-4416-B1EA-73BADAF56D51}" srcOrd="2" destOrd="0" presId="urn:microsoft.com/office/officeart/2005/8/layout/vList6"/>
    <dgm:cxn modelId="{6D0FB179-9BF5-4418-AF6A-CE06694DD091}" type="presParOf" srcId="{3C0A2A7F-C62B-4416-B1EA-73BADAF56D51}" destId="{6015BA29-3475-4572-8022-F71438002BB8}" srcOrd="0" destOrd="0" presId="urn:microsoft.com/office/officeart/2005/8/layout/vList6"/>
    <dgm:cxn modelId="{E361BFCE-28E3-49F0-92FB-7C4AEFC49B8B}" type="presParOf" srcId="{3C0A2A7F-C62B-4416-B1EA-73BADAF56D51}" destId="{F03E7DBA-5ADA-4DD8-9929-8E02EDF35199}"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E2F829-2C80-4982-902A-8C6CCA56D85F}" type="doc">
      <dgm:prSet loTypeId="urn:microsoft.com/office/officeart/2005/8/layout/pList2#1" loCatId="list" qsTypeId="urn:microsoft.com/office/officeart/2005/8/quickstyle/simple1" qsCatId="simple" csTypeId="urn:microsoft.com/office/officeart/2005/8/colors/colorful2" csCatId="colorful" phldr="1"/>
      <dgm:spPr/>
    </dgm:pt>
    <dgm:pt modelId="{D27884A7-84E6-4062-A2DA-260D307D70D4}">
      <dgm:prSet phldrT="[Texto]" custT="1"/>
      <dgm:spPr/>
      <dgm:t>
        <a:bodyPr/>
        <a:lstStyle/>
        <a:p>
          <a:endParaRPr lang="es-ES" sz="1500" dirty="0"/>
        </a:p>
        <a:p>
          <a:endParaRPr lang="es-ES" sz="1500" dirty="0"/>
        </a:p>
        <a:p>
          <a:endParaRPr lang="es-ES" sz="1500" dirty="0"/>
        </a:p>
        <a:p>
          <a:r>
            <a:rPr lang="es-ES" sz="1500" dirty="0"/>
            <a:t>EXPORTACIÓN</a:t>
          </a:r>
        </a:p>
      </dgm:t>
    </dgm:pt>
    <dgm:pt modelId="{061BAC1A-3BC7-4355-A6F5-78290C6524DA}" type="parTrans" cxnId="{F0D16EF6-08EA-4B78-BFBE-9F6F52AD470B}">
      <dgm:prSet/>
      <dgm:spPr/>
      <dgm:t>
        <a:bodyPr/>
        <a:lstStyle/>
        <a:p>
          <a:endParaRPr lang="es-ES"/>
        </a:p>
      </dgm:t>
    </dgm:pt>
    <dgm:pt modelId="{CF421894-7E9C-4A38-B6FB-4A9E9DA6C222}" type="sibTrans" cxnId="{F0D16EF6-08EA-4B78-BFBE-9F6F52AD470B}">
      <dgm:prSet/>
      <dgm:spPr/>
      <dgm:t>
        <a:bodyPr/>
        <a:lstStyle/>
        <a:p>
          <a:endParaRPr lang="es-ES"/>
        </a:p>
      </dgm:t>
    </dgm:pt>
    <dgm:pt modelId="{63ABEE5C-FBCA-4D6D-8AD5-7E882CD66D55}">
      <dgm:prSet phldrT="[Texto]"/>
      <dgm:spPr/>
      <dgm:t>
        <a:bodyPr/>
        <a:lstStyle/>
        <a:p>
          <a:endParaRPr lang="es-ES" dirty="0"/>
        </a:p>
        <a:p>
          <a:endParaRPr lang="es-ES" dirty="0"/>
        </a:p>
        <a:p>
          <a:endParaRPr lang="es-ES" dirty="0"/>
        </a:p>
        <a:p>
          <a:r>
            <a:rPr lang="es-ES" dirty="0"/>
            <a:t>IMPORTACIÓN</a:t>
          </a:r>
        </a:p>
      </dgm:t>
    </dgm:pt>
    <dgm:pt modelId="{6C3B0A8F-83D8-4582-9BA5-A303E4E3A03A}" type="parTrans" cxnId="{79C0544B-741A-4599-82A6-218DC38316CC}">
      <dgm:prSet/>
      <dgm:spPr/>
      <dgm:t>
        <a:bodyPr/>
        <a:lstStyle/>
        <a:p>
          <a:endParaRPr lang="es-ES"/>
        </a:p>
      </dgm:t>
    </dgm:pt>
    <dgm:pt modelId="{40118A98-6F22-4EFF-97D9-70346BD7A8A5}" type="sibTrans" cxnId="{79C0544B-741A-4599-82A6-218DC38316CC}">
      <dgm:prSet/>
      <dgm:spPr/>
      <dgm:t>
        <a:bodyPr/>
        <a:lstStyle/>
        <a:p>
          <a:endParaRPr lang="es-ES"/>
        </a:p>
      </dgm:t>
    </dgm:pt>
    <dgm:pt modelId="{0DD3A0B4-9473-4637-B7EC-7980886EA2AF}">
      <dgm:prSet phldrT="[Texto]"/>
      <dgm:spPr/>
      <dgm:t>
        <a:bodyPr/>
        <a:lstStyle/>
        <a:p>
          <a:endParaRPr lang="es-ES" dirty="0"/>
        </a:p>
        <a:p>
          <a:endParaRPr lang="es-ES" dirty="0"/>
        </a:p>
        <a:p>
          <a:endParaRPr lang="es-ES" dirty="0"/>
        </a:p>
        <a:p>
          <a:r>
            <a:rPr lang="es-ES" dirty="0"/>
            <a:t>TRANSITO</a:t>
          </a:r>
        </a:p>
      </dgm:t>
    </dgm:pt>
    <dgm:pt modelId="{7E4CAC72-1DFF-4D38-B1B3-615E1E2F5532}" type="parTrans" cxnId="{96986A51-3F85-41E4-8F34-3975BACDC2B1}">
      <dgm:prSet/>
      <dgm:spPr/>
      <dgm:t>
        <a:bodyPr/>
        <a:lstStyle/>
        <a:p>
          <a:endParaRPr lang="es-ES"/>
        </a:p>
      </dgm:t>
    </dgm:pt>
    <dgm:pt modelId="{C85D9C87-5829-42A7-A0CE-A5ACC48AD37C}" type="sibTrans" cxnId="{96986A51-3F85-41E4-8F34-3975BACDC2B1}">
      <dgm:prSet/>
      <dgm:spPr/>
      <dgm:t>
        <a:bodyPr/>
        <a:lstStyle/>
        <a:p>
          <a:endParaRPr lang="es-ES"/>
        </a:p>
      </dgm:t>
    </dgm:pt>
    <dgm:pt modelId="{6F20AC70-1306-4864-BD93-73BFD8D5456D}" type="pres">
      <dgm:prSet presAssocID="{B0E2F829-2C80-4982-902A-8C6CCA56D85F}" presName="Name0" presStyleCnt="0">
        <dgm:presLayoutVars>
          <dgm:dir/>
          <dgm:resizeHandles val="exact"/>
        </dgm:presLayoutVars>
      </dgm:prSet>
      <dgm:spPr/>
    </dgm:pt>
    <dgm:pt modelId="{CD827A00-03CF-4613-8E53-578E67CBC49A}" type="pres">
      <dgm:prSet presAssocID="{B0E2F829-2C80-4982-902A-8C6CCA56D85F}" presName="bkgdShp" presStyleLbl="alignAccFollowNode1" presStyleIdx="0" presStyleCnt="1"/>
      <dgm:spPr/>
    </dgm:pt>
    <dgm:pt modelId="{937C527F-6418-4820-B492-F69D9788F674}" type="pres">
      <dgm:prSet presAssocID="{B0E2F829-2C80-4982-902A-8C6CCA56D85F}" presName="linComp" presStyleCnt="0"/>
      <dgm:spPr/>
    </dgm:pt>
    <dgm:pt modelId="{4D83345F-3A49-49D2-9E1A-EC17C47264A9}" type="pres">
      <dgm:prSet presAssocID="{D27884A7-84E6-4062-A2DA-260D307D70D4}" presName="compNode" presStyleCnt="0"/>
      <dgm:spPr/>
    </dgm:pt>
    <dgm:pt modelId="{E4FC8380-7862-4CE2-B911-0988C68849B0}" type="pres">
      <dgm:prSet presAssocID="{D27884A7-84E6-4062-A2DA-260D307D70D4}" presName="node" presStyleLbl="node1" presStyleIdx="0" presStyleCnt="3">
        <dgm:presLayoutVars>
          <dgm:bulletEnabled val="1"/>
        </dgm:presLayoutVars>
      </dgm:prSet>
      <dgm:spPr/>
    </dgm:pt>
    <dgm:pt modelId="{3F2A9DEC-077F-47D8-BA64-0B6EFC147E3B}" type="pres">
      <dgm:prSet presAssocID="{D27884A7-84E6-4062-A2DA-260D307D70D4}" presName="invisiNode" presStyleLbl="node1" presStyleIdx="0" presStyleCnt="3"/>
      <dgm:spPr/>
    </dgm:pt>
    <dgm:pt modelId="{5228F9BB-15DC-477C-B3D7-DFF488AB2F1D}" type="pres">
      <dgm:prSet presAssocID="{D27884A7-84E6-4062-A2DA-260D307D70D4}" presName="imagNode" presStyleLbl="fgImgPlace1" presStyleIdx="0" presStyleCnt="3"/>
      <dgm:spPr>
        <a:blipFill rotWithShape="0">
          <a:blip xmlns:r="http://schemas.openxmlformats.org/officeDocument/2006/relationships" r:embed="rId1"/>
          <a:stretch>
            <a:fillRect/>
          </a:stretch>
        </a:blipFill>
      </dgm:spPr>
    </dgm:pt>
    <dgm:pt modelId="{D1518637-C3C0-4519-BC95-37F92CD95F3D}" type="pres">
      <dgm:prSet presAssocID="{CF421894-7E9C-4A38-B6FB-4A9E9DA6C222}" presName="sibTrans" presStyleLbl="sibTrans2D1" presStyleIdx="0" presStyleCnt="0"/>
      <dgm:spPr/>
    </dgm:pt>
    <dgm:pt modelId="{343C5659-D670-411C-BB7D-B6425E5B14C0}" type="pres">
      <dgm:prSet presAssocID="{63ABEE5C-FBCA-4D6D-8AD5-7E882CD66D55}" presName="compNode" presStyleCnt="0"/>
      <dgm:spPr/>
    </dgm:pt>
    <dgm:pt modelId="{81F9C49C-8A67-4895-8C70-6A762296AD12}" type="pres">
      <dgm:prSet presAssocID="{63ABEE5C-FBCA-4D6D-8AD5-7E882CD66D55}" presName="node" presStyleLbl="node1" presStyleIdx="1" presStyleCnt="3">
        <dgm:presLayoutVars>
          <dgm:bulletEnabled val="1"/>
        </dgm:presLayoutVars>
      </dgm:prSet>
      <dgm:spPr/>
    </dgm:pt>
    <dgm:pt modelId="{2D3A339D-893D-46BB-960C-0DDC7A5C077B}" type="pres">
      <dgm:prSet presAssocID="{63ABEE5C-FBCA-4D6D-8AD5-7E882CD66D55}" presName="invisiNode" presStyleLbl="node1" presStyleIdx="1" presStyleCnt="3"/>
      <dgm:spPr/>
    </dgm:pt>
    <dgm:pt modelId="{1507B532-C0B7-470F-B97E-8EEA49B0FFAF}" type="pres">
      <dgm:prSet presAssocID="{63ABEE5C-FBCA-4D6D-8AD5-7E882CD66D55}" presName="imagNode" presStyleLbl="fgImgPlace1" presStyleIdx="1" presStyleCnt="3" custLinFactNeighborX="-1862" custLinFactNeighborY="165"/>
      <dgm:spPr>
        <a:blipFill rotWithShape="0">
          <a:blip xmlns:r="http://schemas.openxmlformats.org/officeDocument/2006/relationships" r:embed="rId2"/>
          <a:stretch>
            <a:fillRect/>
          </a:stretch>
        </a:blipFill>
      </dgm:spPr>
    </dgm:pt>
    <dgm:pt modelId="{9232120D-E3B6-426E-A798-1B14E11A4D7B}" type="pres">
      <dgm:prSet presAssocID="{40118A98-6F22-4EFF-97D9-70346BD7A8A5}" presName="sibTrans" presStyleLbl="sibTrans2D1" presStyleIdx="0" presStyleCnt="0"/>
      <dgm:spPr/>
    </dgm:pt>
    <dgm:pt modelId="{E8F1EB5D-1996-4DDA-9670-5C26BB7DA899}" type="pres">
      <dgm:prSet presAssocID="{0DD3A0B4-9473-4637-B7EC-7980886EA2AF}" presName="compNode" presStyleCnt="0"/>
      <dgm:spPr/>
    </dgm:pt>
    <dgm:pt modelId="{8BB7C7E1-01EC-4262-874C-6FA635CE4402}" type="pres">
      <dgm:prSet presAssocID="{0DD3A0B4-9473-4637-B7EC-7980886EA2AF}" presName="node" presStyleLbl="node1" presStyleIdx="2" presStyleCnt="3">
        <dgm:presLayoutVars>
          <dgm:bulletEnabled val="1"/>
        </dgm:presLayoutVars>
      </dgm:prSet>
      <dgm:spPr/>
    </dgm:pt>
    <dgm:pt modelId="{999396D5-BEB1-4D4F-9992-3FC21D214DF2}" type="pres">
      <dgm:prSet presAssocID="{0DD3A0B4-9473-4637-B7EC-7980886EA2AF}" presName="invisiNode" presStyleLbl="node1" presStyleIdx="2" presStyleCnt="3"/>
      <dgm:spPr/>
    </dgm:pt>
    <dgm:pt modelId="{53B2B0AB-58E6-4203-A14A-711DA18E3AB2}" type="pres">
      <dgm:prSet presAssocID="{0DD3A0B4-9473-4637-B7EC-7980886EA2AF}" presName="imagNode" presStyleLbl="fgImgPlace1" presStyleIdx="2" presStyleCnt="3" custLinFactNeighborX="-8138" custLinFactNeighborY="-5162"/>
      <dgm:spPr>
        <a:blipFill rotWithShape="0">
          <a:blip xmlns:r="http://schemas.openxmlformats.org/officeDocument/2006/relationships" r:embed="rId3"/>
          <a:stretch>
            <a:fillRect/>
          </a:stretch>
        </a:blipFill>
      </dgm:spPr>
    </dgm:pt>
  </dgm:ptLst>
  <dgm:cxnLst>
    <dgm:cxn modelId="{E1DD0000-F48D-42E7-88D7-BD8DDFBB5154}" type="presOf" srcId="{B0E2F829-2C80-4982-902A-8C6CCA56D85F}" destId="{6F20AC70-1306-4864-BD93-73BFD8D5456D}" srcOrd="0" destOrd="0" presId="urn:microsoft.com/office/officeart/2005/8/layout/pList2#1"/>
    <dgm:cxn modelId="{F7F11C04-6E02-4497-9AC4-F98509118D1D}" type="presOf" srcId="{D27884A7-84E6-4062-A2DA-260D307D70D4}" destId="{E4FC8380-7862-4CE2-B911-0988C68849B0}" srcOrd="0" destOrd="0" presId="urn:microsoft.com/office/officeart/2005/8/layout/pList2#1"/>
    <dgm:cxn modelId="{9FA3A55B-E9ED-4E30-BCA3-3603729B977D}" type="presOf" srcId="{CF421894-7E9C-4A38-B6FB-4A9E9DA6C222}" destId="{D1518637-C3C0-4519-BC95-37F92CD95F3D}" srcOrd="0" destOrd="0" presId="urn:microsoft.com/office/officeart/2005/8/layout/pList2#1"/>
    <dgm:cxn modelId="{AD32AA41-0171-4C7F-B795-A3B8E1A7FF3A}" type="presOf" srcId="{40118A98-6F22-4EFF-97D9-70346BD7A8A5}" destId="{9232120D-E3B6-426E-A798-1B14E11A4D7B}" srcOrd="0" destOrd="0" presId="urn:microsoft.com/office/officeart/2005/8/layout/pList2#1"/>
    <dgm:cxn modelId="{9DFB6C62-DE23-4ECD-ADD0-0FEF94B7297E}" type="presOf" srcId="{63ABEE5C-FBCA-4D6D-8AD5-7E882CD66D55}" destId="{81F9C49C-8A67-4895-8C70-6A762296AD12}" srcOrd="0" destOrd="0" presId="urn:microsoft.com/office/officeart/2005/8/layout/pList2#1"/>
    <dgm:cxn modelId="{79C0544B-741A-4599-82A6-218DC38316CC}" srcId="{B0E2F829-2C80-4982-902A-8C6CCA56D85F}" destId="{63ABEE5C-FBCA-4D6D-8AD5-7E882CD66D55}" srcOrd="1" destOrd="0" parTransId="{6C3B0A8F-83D8-4582-9BA5-A303E4E3A03A}" sibTransId="{40118A98-6F22-4EFF-97D9-70346BD7A8A5}"/>
    <dgm:cxn modelId="{96986A51-3F85-41E4-8F34-3975BACDC2B1}" srcId="{B0E2F829-2C80-4982-902A-8C6CCA56D85F}" destId="{0DD3A0B4-9473-4637-B7EC-7980886EA2AF}" srcOrd="2" destOrd="0" parTransId="{7E4CAC72-1DFF-4D38-B1B3-615E1E2F5532}" sibTransId="{C85D9C87-5829-42A7-A0CE-A5ACC48AD37C}"/>
    <dgm:cxn modelId="{6168BFBC-C6F7-4D2C-A872-5EF5D29FF856}" type="presOf" srcId="{0DD3A0B4-9473-4637-B7EC-7980886EA2AF}" destId="{8BB7C7E1-01EC-4262-874C-6FA635CE4402}" srcOrd="0" destOrd="0" presId="urn:microsoft.com/office/officeart/2005/8/layout/pList2#1"/>
    <dgm:cxn modelId="{F0D16EF6-08EA-4B78-BFBE-9F6F52AD470B}" srcId="{B0E2F829-2C80-4982-902A-8C6CCA56D85F}" destId="{D27884A7-84E6-4062-A2DA-260D307D70D4}" srcOrd="0" destOrd="0" parTransId="{061BAC1A-3BC7-4355-A6F5-78290C6524DA}" sibTransId="{CF421894-7E9C-4A38-B6FB-4A9E9DA6C222}"/>
    <dgm:cxn modelId="{FD3117B4-DF1D-4D8E-B9B4-14C204CC6697}" type="presParOf" srcId="{6F20AC70-1306-4864-BD93-73BFD8D5456D}" destId="{CD827A00-03CF-4613-8E53-578E67CBC49A}" srcOrd="0" destOrd="0" presId="urn:microsoft.com/office/officeart/2005/8/layout/pList2#1"/>
    <dgm:cxn modelId="{CF422CA0-FBD7-4D88-9AFD-AC11161F27C8}" type="presParOf" srcId="{6F20AC70-1306-4864-BD93-73BFD8D5456D}" destId="{937C527F-6418-4820-B492-F69D9788F674}" srcOrd="1" destOrd="0" presId="urn:microsoft.com/office/officeart/2005/8/layout/pList2#1"/>
    <dgm:cxn modelId="{FC6E46C6-D2C3-45A0-B58B-E04D241955A5}" type="presParOf" srcId="{937C527F-6418-4820-B492-F69D9788F674}" destId="{4D83345F-3A49-49D2-9E1A-EC17C47264A9}" srcOrd="0" destOrd="0" presId="urn:microsoft.com/office/officeart/2005/8/layout/pList2#1"/>
    <dgm:cxn modelId="{CDE71276-28AA-4763-9FDE-AA3ECF65DD09}" type="presParOf" srcId="{4D83345F-3A49-49D2-9E1A-EC17C47264A9}" destId="{E4FC8380-7862-4CE2-B911-0988C68849B0}" srcOrd="0" destOrd="0" presId="urn:microsoft.com/office/officeart/2005/8/layout/pList2#1"/>
    <dgm:cxn modelId="{015C64B6-9C96-46EB-A787-C3E1A6D9FC46}" type="presParOf" srcId="{4D83345F-3A49-49D2-9E1A-EC17C47264A9}" destId="{3F2A9DEC-077F-47D8-BA64-0B6EFC147E3B}" srcOrd="1" destOrd="0" presId="urn:microsoft.com/office/officeart/2005/8/layout/pList2#1"/>
    <dgm:cxn modelId="{817B3439-5AC2-4316-883A-AB0E50B54C34}" type="presParOf" srcId="{4D83345F-3A49-49D2-9E1A-EC17C47264A9}" destId="{5228F9BB-15DC-477C-B3D7-DFF488AB2F1D}" srcOrd="2" destOrd="0" presId="urn:microsoft.com/office/officeart/2005/8/layout/pList2#1"/>
    <dgm:cxn modelId="{46CB84FE-F533-4973-8279-BFF9D38F617A}" type="presParOf" srcId="{937C527F-6418-4820-B492-F69D9788F674}" destId="{D1518637-C3C0-4519-BC95-37F92CD95F3D}" srcOrd="1" destOrd="0" presId="urn:microsoft.com/office/officeart/2005/8/layout/pList2#1"/>
    <dgm:cxn modelId="{DEA70A62-463B-49A8-8886-45D4D15E8B46}" type="presParOf" srcId="{937C527F-6418-4820-B492-F69D9788F674}" destId="{343C5659-D670-411C-BB7D-B6425E5B14C0}" srcOrd="2" destOrd="0" presId="urn:microsoft.com/office/officeart/2005/8/layout/pList2#1"/>
    <dgm:cxn modelId="{5E263353-FA30-4766-8F9E-5656940366B8}" type="presParOf" srcId="{343C5659-D670-411C-BB7D-B6425E5B14C0}" destId="{81F9C49C-8A67-4895-8C70-6A762296AD12}" srcOrd="0" destOrd="0" presId="urn:microsoft.com/office/officeart/2005/8/layout/pList2#1"/>
    <dgm:cxn modelId="{D43C377B-0558-4FD0-A903-5F57EE040168}" type="presParOf" srcId="{343C5659-D670-411C-BB7D-B6425E5B14C0}" destId="{2D3A339D-893D-46BB-960C-0DDC7A5C077B}" srcOrd="1" destOrd="0" presId="urn:microsoft.com/office/officeart/2005/8/layout/pList2#1"/>
    <dgm:cxn modelId="{22991A9C-11AB-495A-87C6-61B2F30B9CD7}" type="presParOf" srcId="{343C5659-D670-411C-BB7D-B6425E5B14C0}" destId="{1507B532-C0B7-470F-B97E-8EEA49B0FFAF}" srcOrd="2" destOrd="0" presId="urn:microsoft.com/office/officeart/2005/8/layout/pList2#1"/>
    <dgm:cxn modelId="{D8A409CE-0740-4A2C-9304-0E9DC83B3945}" type="presParOf" srcId="{937C527F-6418-4820-B492-F69D9788F674}" destId="{9232120D-E3B6-426E-A798-1B14E11A4D7B}" srcOrd="3" destOrd="0" presId="urn:microsoft.com/office/officeart/2005/8/layout/pList2#1"/>
    <dgm:cxn modelId="{B4BF7A42-15E6-4C55-8002-6DCE4D961117}" type="presParOf" srcId="{937C527F-6418-4820-B492-F69D9788F674}" destId="{E8F1EB5D-1996-4DDA-9670-5C26BB7DA899}" srcOrd="4" destOrd="0" presId="urn:microsoft.com/office/officeart/2005/8/layout/pList2#1"/>
    <dgm:cxn modelId="{F91CA913-6690-4EEA-94F3-7CFF8D469228}" type="presParOf" srcId="{E8F1EB5D-1996-4DDA-9670-5C26BB7DA899}" destId="{8BB7C7E1-01EC-4262-874C-6FA635CE4402}" srcOrd="0" destOrd="0" presId="urn:microsoft.com/office/officeart/2005/8/layout/pList2#1"/>
    <dgm:cxn modelId="{F511FCEB-3CE6-4593-BC8A-519A94084609}" type="presParOf" srcId="{E8F1EB5D-1996-4DDA-9670-5C26BB7DA899}" destId="{999396D5-BEB1-4D4F-9992-3FC21D214DF2}" srcOrd="1" destOrd="0" presId="urn:microsoft.com/office/officeart/2005/8/layout/pList2#1"/>
    <dgm:cxn modelId="{329111EC-9CD2-4C8E-B7DF-DFFCB4BF0119}" type="presParOf" srcId="{E8F1EB5D-1996-4DDA-9670-5C26BB7DA899}" destId="{53B2B0AB-58E6-4203-A14A-711DA18E3AB2}" srcOrd="2" destOrd="0" presId="urn:microsoft.com/office/officeart/2005/8/layout/pList2#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330CB303-8C77-4059-8E24-4A3D9B619529}">
      <dgm:prSet phldrT="[Texto]" custT="1">
        <dgm:style>
          <a:lnRef idx="1">
            <a:schemeClr val="accent3"/>
          </a:lnRef>
          <a:fillRef idx="2">
            <a:schemeClr val="accent3"/>
          </a:fillRef>
          <a:effectRef idx="1">
            <a:schemeClr val="accent3"/>
          </a:effectRef>
          <a:fontRef idx="minor">
            <a:schemeClr val="dk1"/>
          </a:fontRef>
        </dgm:style>
      </dgm:prSet>
      <dgm:spPr/>
      <dgm:t>
        <a:bodyPr/>
        <a:lstStyle/>
        <a:p>
          <a:r>
            <a:rPr lang="es-ES" sz="2000" b="1" dirty="0"/>
            <a:t>EXPORTACIONES</a:t>
          </a:r>
        </a:p>
      </dgm:t>
    </dgm:pt>
    <dgm:pt modelId="{F858FC03-7317-4DF9-8F45-EB4443D28306}" type="parTrans" cxnId="{CD12F3C5-3329-4AA7-8602-86CA333EA3EC}">
      <dgm:prSet/>
      <dgm:spPr/>
      <dgm:t>
        <a:bodyPr/>
        <a:lstStyle/>
        <a:p>
          <a:endParaRPr lang="es-ES"/>
        </a:p>
      </dgm:t>
    </dgm:pt>
    <dgm:pt modelId="{AECF885E-9927-48BD-B38A-E4CFA3244D1D}" type="sibTrans" cxnId="{CD12F3C5-3329-4AA7-8602-86CA333EA3EC}">
      <dgm:prSet/>
      <dgm:spPr/>
      <dgm:t>
        <a:bodyPr/>
        <a:lstStyle/>
        <a:p>
          <a:endParaRPr lang="es-ES"/>
        </a:p>
      </dgm:t>
    </dgm:pt>
    <dgm:pt modelId="{6586372D-7748-4DCB-95F5-ED08942A525A}">
      <dgm:prSet phldrT="[Texto]" custT="1">
        <dgm:style>
          <a:lnRef idx="1">
            <a:schemeClr val="accent4"/>
          </a:lnRef>
          <a:fillRef idx="2">
            <a:schemeClr val="accent4"/>
          </a:fillRef>
          <a:effectRef idx="1">
            <a:schemeClr val="accent4"/>
          </a:effectRef>
          <a:fontRef idx="minor">
            <a:schemeClr val="dk1"/>
          </a:fontRef>
        </dgm:style>
      </dgm:prSet>
      <dgm:spPr/>
      <dgm:t>
        <a:bodyPr/>
        <a:lstStyle/>
        <a:p>
          <a:r>
            <a:rPr lang="es-ES" sz="2000" b="1" dirty="0"/>
            <a:t>EXPORTACIONES</a:t>
          </a:r>
        </a:p>
      </dgm:t>
    </dgm:pt>
    <dgm:pt modelId="{99D1EBDA-32C5-46E1-AD2F-58CC0997E8E7}" type="parTrans" cxnId="{57E13250-D5C8-4191-BBF1-9E389F4A00BA}">
      <dgm:prSet/>
      <dgm:spPr/>
      <dgm:t>
        <a:bodyPr/>
        <a:lstStyle/>
        <a:p>
          <a:endParaRPr lang="es-ES"/>
        </a:p>
      </dgm:t>
    </dgm:pt>
    <dgm:pt modelId="{9583C8CF-25C1-408F-8D77-B7BBCA6943AF}" type="sibTrans" cxnId="{57E13250-D5C8-4191-BBF1-9E389F4A00BA}">
      <dgm:prSet/>
      <dgm:spPr/>
      <dgm:t>
        <a:bodyPr/>
        <a:lstStyle/>
        <a:p>
          <a:endParaRPr lang="es-ES"/>
        </a:p>
      </dgm:t>
    </dgm:pt>
    <dgm:pt modelId="{F7C28725-39E7-4A0D-A2AE-264820792328}">
      <dgm:prSet phldrT="[Texto]">
        <dgm:style>
          <a:lnRef idx="1">
            <a:schemeClr val="accent3"/>
          </a:lnRef>
          <a:fillRef idx="2">
            <a:schemeClr val="accent3"/>
          </a:fillRef>
          <a:effectRef idx="1">
            <a:schemeClr val="accent3"/>
          </a:effectRef>
          <a:fontRef idx="minor">
            <a:schemeClr val="dk1"/>
          </a:fontRef>
        </dgm:style>
      </dgm:prSet>
      <dgm:spPr/>
      <dgm:t>
        <a:bodyPr/>
        <a:lstStyle/>
        <a:p>
          <a:r>
            <a:rPr lang="es-ES" dirty="0"/>
            <a:t>CONSUMO</a:t>
          </a:r>
        </a:p>
      </dgm:t>
    </dgm:pt>
    <dgm:pt modelId="{14903F9A-C5D4-4310-B4C1-927AC150EE0B}" type="parTrans" cxnId="{B698FAD4-0212-449F-9D2E-D6D560411831}">
      <dgm:prSet/>
      <dgm:spPr/>
      <dgm:t>
        <a:bodyPr/>
        <a:lstStyle/>
        <a:p>
          <a:endParaRPr lang="es-ES"/>
        </a:p>
      </dgm:t>
    </dgm:pt>
    <dgm:pt modelId="{82240CE8-31E6-4D01-BA2C-6D8F01B11876}" type="sibTrans" cxnId="{B698FAD4-0212-449F-9D2E-D6D560411831}">
      <dgm:prSet/>
      <dgm:spPr/>
      <dgm:t>
        <a:bodyPr/>
        <a:lstStyle/>
        <a:p>
          <a:endParaRPr lang="es-ES"/>
        </a:p>
      </dgm:t>
    </dgm:pt>
    <dgm:pt modelId="{6E178E85-F9FE-4B93-A5E9-C99419A3BD71}">
      <dgm:prSet phldrT="[Texto]">
        <dgm:style>
          <a:lnRef idx="1">
            <a:schemeClr val="accent3"/>
          </a:lnRef>
          <a:fillRef idx="2">
            <a:schemeClr val="accent3"/>
          </a:fillRef>
          <a:effectRef idx="1">
            <a:schemeClr val="accent3"/>
          </a:effectRef>
          <a:fontRef idx="minor">
            <a:schemeClr val="dk1"/>
          </a:fontRef>
        </dgm:style>
      </dgm:prSet>
      <dgm:spPr/>
      <dgm:t>
        <a:bodyPr/>
        <a:lstStyle/>
        <a:p>
          <a:r>
            <a:rPr lang="es-ES" dirty="0"/>
            <a:t>TEMPORALES</a:t>
          </a:r>
        </a:p>
      </dgm:t>
    </dgm:pt>
    <dgm:pt modelId="{2F717896-7823-4D00-BF83-40962377D60C}" type="parTrans" cxnId="{4839C6CA-F581-427F-A953-0284BDD2D841}">
      <dgm:prSet/>
      <dgm:spPr/>
      <dgm:t>
        <a:bodyPr/>
        <a:lstStyle/>
        <a:p>
          <a:endParaRPr lang="es-ES"/>
        </a:p>
      </dgm:t>
    </dgm:pt>
    <dgm:pt modelId="{2ECBD71C-B0D3-4A86-903D-641B15AD7E17}" type="sibTrans" cxnId="{4839C6CA-F581-427F-A953-0284BDD2D841}">
      <dgm:prSet/>
      <dgm:spPr/>
      <dgm:t>
        <a:bodyPr/>
        <a:lstStyle/>
        <a:p>
          <a:endParaRPr lang="es-ES"/>
        </a:p>
      </dgm:t>
    </dgm:pt>
    <dgm:pt modelId="{F5DFD9BB-39DF-43EB-B241-596E0C8ABF31}">
      <dgm:prSet phldrT="[Texto]">
        <dgm:style>
          <a:lnRef idx="1">
            <a:schemeClr val="accent4"/>
          </a:lnRef>
          <a:fillRef idx="2">
            <a:schemeClr val="accent4"/>
          </a:fillRef>
          <a:effectRef idx="1">
            <a:schemeClr val="accent4"/>
          </a:effectRef>
          <a:fontRef idx="minor">
            <a:schemeClr val="dk1"/>
          </a:fontRef>
        </dgm:style>
      </dgm:prSet>
      <dgm:spPr/>
      <dgm:t>
        <a:bodyPr/>
        <a:lstStyle/>
        <a:p>
          <a:r>
            <a:rPr lang="es-ES" dirty="0"/>
            <a:t>NO TRADICIONALES</a:t>
          </a:r>
        </a:p>
      </dgm:t>
    </dgm:pt>
    <dgm:pt modelId="{454B0596-627B-4240-85D0-BD94BD60A903}" type="parTrans" cxnId="{72A11237-698D-443F-8F94-C15BBD87FC4E}">
      <dgm:prSet/>
      <dgm:spPr/>
      <dgm:t>
        <a:bodyPr/>
        <a:lstStyle/>
        <a:p>
          <a:endParaRPr lang="es-ES"/>
        </a:p>
      </dgm:t>
    </dgm:pt>
    <dgm:pt modelId="{688A2C82-1FFA-4D10-8278-969810B7BDBE}" type="sibTrans" cxnId="{72A11237-698D-443F-8F94-C15BBD87FC4E}">
      <dgm:prSet/>
      <dgm:spPr/>
      <dgm:t>
        <a:bodyPr/>
        <a:lstStyle/>
        <a:p>
          <a:endParaRPr lang="es-ES"/>
        </a:p>
      </dgm:t>
    </dgm:pt>
    <dgm:pt modelId="{E9D7F526-772A-45F1-84D7-A7713D5E7F75}">
      <dgm:prSet phldrT="[Texto]">
        <dgm:style>
          <a:lnRef idx="1">
            <a:schemeClr val="accent4"/>
          </a:lnRef>
          <a:fillRef idx="2">
            <a:schemeClr val="accent4"/>
          </a:fillRef>
          <a:effectRef idx="1">
            <a:schemeClr val="accent4"/>
          </a:effectRef>
          <a:fontRef idx="minor">
            <a:schemeClr val="dk1"/>
          </a:fontRef>
        </dgm:style>
      </dgm:prSet>
      <dgm:spPr/>
      <dgm:t>
        <a:bodyPr/>
        <a:lstStyle/>
        <a:p>
          <a:endParaRPr lang="es-ES" dirty="0"/>
        </a:p>
      </dgm:t>
    </dgm:pt>
    <dgm:pt modelId="{80149425-F0A0-432D-9B60-CD5401E4F03B}" type="parTrans" cxnId="{F1DFD29C-5B4E-4A6C-8D3E-E623A2598BF6}">
      <dgm:prSet/>
      <dgm:spPr/>
      <dgm:t>
        <a:bodyPr/>
        <a:lstStyle/>
        <a:p>
          <a:endParaRPr lang="es-ES"/>
        </a:p>
      </dgm:t>
    </dgm:pt>
    <dgm:pt modelId="{B57894FE-D37B-4BFD-8A85-379BDE6FD7D0}" type="sibTrans" cxnId="{F1DFD29C-5B4E-4A6C-8D3E-E623A2598BF6}">
      <dgm:prSet/>
      <dgm:spPr/>
      <dgm:t>
        <a:bodyPr/>
        <a:lstStyle/>
        <a:p>
          <a:endParaRPr lang="es-ES"/>
        </a:p>
      </dgm:t>
    </dgm:pt>
    <dgm:pt modelId="{839A838E-6CA2-4DCB-BC88-F0A44B444A96}">
      <dgm:prSet phldrT="[Texto]">
        <dgm:style>
          <a:lnRef idx="1">
            <a:schemeClr val="accent4"/>
          </a:lnRef>
          <a:fillRef idx="2">
            <a:schemeClr val="accent4"/>
          </a:fillRef>
          <a:effectRef idx="1">
            <a:schemeClr val="accent4"/>
          </a:effectRef>
          <a:fontRef idx="minor">
            <a:schemeClr val="dk1"/>
          </a:fontRef>
        </dgm:style>
      </dgm:prSet>
      <dgm:spPr/>
      <dgm:t>
        <a:bodyPr/>
        <a:lstStyle/>
        <a:p>
          <a:r>
            <a:rPr lang="es-ES" dirty="0"/>
            <a:t>TRADICIONALES</a:t>
          </a:r>
        </a:p>
      </dgm:t>
    </dgm:pt>
    <dgm:pt modelId="{EC4DA7D9-0B03-4E35-82B8-28A7835389FF}" type="parTrans" cxnId="{A6F99F56-EADD-4CAF-9ED1-EDF71E9C9112}">
      <dgm:prSet/>
      <dgm:spPr/>
      <dgm:t>
        <a:bodyPr/>
        <a:lstStyle/>
        <a:p>
          <a:endParaRPr lang="es-ES"/>
        </a:p>
      </dgm:t>
    </dgm:pt>
    <dgm:pt modelId="{63EF1D9A-16F6-4F9D-A43F-C30B18ECD8BB}" type="sibTrans" cxnId="{A6F99F56-EADD-4CAF-9ED1-EDF71E9C9112}">
      <dgm:prSet/>
      <dgm:spPr/>
      <dgm:t>
        <a:bodyPr/>
        <a:lstStyle/>
        <a:p>
          <a:endParaRPr lang="es-ES"/>
        </a:p>
      </dgm:t>
    </dgm:pt>
    <dgm:pt modelId="{01FBD396-29AF-482D-9AAC-1F29A7FEE8B9}">
      <dgm:prSet phldrT="[Texto]">
        <dgm:style>
          <a:lnRef idx="1">
            <a:schemeClr val="accent4"/>
          </a:lnRef>
          <a:fillRef idx="2">
            <a:schemeClr val="accent4"/>
          </a:fillRef>
          <a:effectRef idx="1">
            <a:schemeClr val="accent4"/>
          </a:effectRef>
          <a:fontRef idx="minor">
            <a:schemeClr val="dk1"/>
          </a:fontRef>
        </dgm:style>
      </dgm:prSet>
      <dgm:spPr/>
      <dgm:t>
        <a:bodyPr/>
        <a:lstStyle/>
        <a:p>
          <a:endParaRPr lang="es-ES" dirty="0"/>
        </a:p>
      </dgm:t>
    </dgm:pt>
    <dgm:pt modelId="{172CCDDF-FC41-4695-BD37-D04CF6979115}" type="parTrans" cxnId="{68B2A141-3CA6-40BF-97DB-2C9EC7439558}">
      <dgm:prSet/>
      <dgm:spPr/>
      <dgm:t>
        <a:bodyPr/>
        <a:lstStyle/>
        <a:p>
          <a:endParaRPr lang="es-ES"/>
        </a:p>
      </dgm:t>
    </dgm:pt>
    <dgm:pt modelId="{AA4403D1-AE14-4C22-8EF6-1AD78C04B698}" type="sibTrans" cxnId="{68B2A141-3CA6-40BF-97DB-2C9EC7439558}">
      <dgm:prSet/>
      <dgm:spPr/>
      <dgm:t>
        <a:bodyPr/>
        <a:lstStyle/>
        <a:p>
          <a:endParaRPr lang="es-ES"/>
        </a:p>
      </dgm:t>
    </dgm:pt>
    <dgm:pt modelId="{E3D73786-6817-4D7C-B102-C07657D9F614}">
      <dgm:prSet phldrT="[Texto]">
        <dgm:style>
          <a:lnRef idx="1">
            <a:schemeClr val="accent3"/>
          </a:lnRef>
          <a:fillRef idx="2">
            <a:schemeClr val="accent3"/>
          </a:fillRef>
          <a:effectRef idx="1">
            <a:schemeClr val="accent3"/>
          </a:effectRef>
          <a:fontRef idx="minor">
            <a:schemeClr val="dk1"/>
          </a:fontRef>
        </dgm:style>
      </dgm:prSet>
      <dgm:spPr/>
      <dgm:t>
        <a:bodyPr/>
        <a:lstStyle/>
        <a:p>
          <a:endParaRPr lang="es-ES" dirty="0"/>
        </a:p>
      </dgm:t>
    </dgm:pt>
    <dgm:pt modelId="{FAAC59D4-833D-4236-8BEC-8666EE3AB032}" type="parTrans" cxnId="{3B52B695-9B4F-46F4-94A6-636FA7E38B04}">
      <dgm:prSet/>
      <dgm:spPr/>
      <dgm:t>
        <a:bodyPr/>
        <a:lstStyle/>
        <a:p>
          <a:endParaRPr lang="es-ES"/>
        </a:p>
      </dgm:t>
    </dgm:pt>
    <dgm:pt modelId="{CCAF588D-7C5A-44CF-A8F5-F679B1CD43D5}" type="sibTrans" cxnId="{3B52B695-9B4F-46F4-94A6-636FA7E38B04}">
      <dgm:prSet/>
      <dgm:spPr/>
      <dgm:t>
        <a:bodyPr/>
        <a:lstStyle/>
        <a:p>
          <a:endParaRPr lang="es-ES"/>
        </a:p>
      </dgm:t>
    </dgm:pt>
    <dgm:pt modelId="{327282E5-7A3B-41BC-9D91-A2ABF0C91DBE}">
      <dgm:prSet phldrT="[Texto]">
        <dgm:style>
          <a:lnRef idx="1">
            <a:schemeClr val="accent3"/>
          </a:lnRef>
          <a:fillRef idx="2">
            <a:schemeClr val="accent3"/>
          </a:fillRef>
          <a:effectRef idx="1">
            <a:schemeClr val="accent3"/>
          </a:effectRef>
          <a:fontRef idx="minor">
            <a:schemeClr val="dk1"/>
          </a:fontRef>
        </dgm:style>
      </dgm:prSet>
      <dgm:spPr/>
      <dgm:t>
        <a:bodyPr/>
        <a:lstStyle/>
        <a:p>
          <a:endParaRPr lang="es-ES" dirty="0"/>
        </a:p>
      </dgm:t>
    </dgm:pt>
    <dgm:pt modelId="{3383A95D-767E-4ED9-88AA-8489BADA4DF8}" type="parTrans" cxnId="{8893092F-0E1D-4F57-8D61-D3450AAAFE36}">
      <dgm:prSet/>
      <dgm:spPr/>
      <dgm:t>
        <a:bodyPr/>
        <a:lstStyle/>
        <a:p>
          <a:endParaRPr lang="es-ES"/>
        </a:p>
      </dgm:t>
    </dgm:pt>
    <dgm:pt modelId="{95106C83-FACC-4A27-9CDF-5473085168EE}" type="sibTrans" cxnId="{8893092F-0E1D-4F57-8D61-D3450AAAFE36}">
      <dgm:prSet/>
      <dgm:spPr/>
      <dgm:t>
        <a:bodyPr/>
        <a:lstStyle/>
        <a:p>
          <a:endParaRPr lang="es-ES"/>
        </a:p>
      </dgm:t>
    </dgm:pt>
    <dgm:pt modelId="{7357D53C-F5FF-41DE-AAF0-E19DC5DAAC1F}" type="pres">
      <dgm:prSet presAssocID="{5BFF525E-2E0D-46B7-BB1C-E89DEB82CA35}" presName="Name0" presStyleCnt="0">
        <dgm:presLayoutVars>
          <dgm:dir/>
          <dgm:animLvl val="lvl"/>
          <dgm:resizeHandles/>
        </dgm:presLayoutVars>
      </dgm:prSet>
      <dgm:spPr/>
    </dgm:pt>
    <dgm:pt modelId="{41ACCC9E-020B-4EF2-AEAD-8AB3B123FE63}" type="pres">
      <dgm:prSet presAssocID="{330CB303-8C77-4059-8E24-4A3D9B619529}" presName="linNode" presStyleCnt="0"/>
      <dgm:spPr/>
    </dgm:pt>
    <dgm:pt modelId="{0F15F111-F526-4FA7-8497-32DDCB92BFFB}" type="pres">
      <dgm:prSet presAssocID="{330CB303-8C77-4059-8E24-4A3D9B619529}" presName="parentShp" presStyleLbl="node1" presStyleIdx="0" presStyleCnt="2">
        <dgm:presLayoutVars>
          <dgm:bulletEnabled val="1"/>
        </dgm:presLayoutVars>
      </dgm:prSet>
      <dgm:spPr/>
    </dgm:pt>
    <dgm:pt modelId="{04C76B91-CCC3-4959-A55D-B8B47EE92E46}" type="pres">
      <dgm:prSet presAssocID="{330CB303-8C77-4059-8E24-4A3D9B619529}" presName="childShp" presStyleLbl="bgAccFollowNode1" presStyleIdx="0" presStyleCnt="2">
        <dgm:presLayoutVars>
          <dgm:bulletEnabled val="1"/>
        </dgm:presLayoutVars>
      </dgm:prSet>
      <dgm:spPr/>
    </dgm:pt>
    <dgm:pt modelId="{915E751B-5F5B-4B49-B2B8-797B983EB9D7}" type="pres">
      <dgm:prSet presAssocID="{AECF885E-9927-48BD-B38A-E4CFA3244D1D}" presName="spacing" presStyleCnt="0"/>
      <dgm:spPr/>
    </dgm:pt>
    <dgm:pt modelId="{3C0A2A7F-C62B-4416-B1EA-73BADAF56D51}" type="pres">
      <dgm:prSet presAssocID="{6586372D-7748-4DCB-95F5-ED08942A525A}" presName="linNode" presStyleCnt="0"/>
      <dgm:spPr/>
    </dgm:pt>
    <dgm:pt modelId="{6015BA29-3475-4572-8022-F71438002BB8}" type="pres">
      <dgm:prSet presAssocID="{6586372D-7748-4DCB-95F5-ED08942A525A}" presName="parentShp" presStyleLbl="node1" presStyleIdx="1" presStyleCnt="2">
        <dgm:presLayoutVars>
          <dgm:bulletEnabled val="1"/>
        </dgm:presLayoutVars>
      </dgm:prSet>
      <dgm:spPr/>
    </dgm:pt>
    <dgm:pt modelId="{F03E7DBA-5ADA-4DD8-9929-8E02EDF35199}" type="pres">
      <dgm:prSet presAssocID="{6586372D-7748-4DCB-95F5-ED08942A525A}" presName="childShp" presStyleLbl="bgAccFollowNode1" presStyleIdx="1" presStyleCnt="2">
        <dgm:presLayoutVars>
          <dgm:bulletEnabled val="1"/>
        </dgm:presLayoutVars>
      </dgm:prSet>
      <dgm:spPr/>
    </dgm:pt>
  </dgm:ptLst>
  <dgm:cxnLst>
    <dgm:cxn modelId="{7962F626-0BB2-46E6-864A-1A3A7C16F30F}" type="presOf" srcId="{E3D73786-6817-4D7C-B102-C07657D9F614}" destId="{F03E7DBA-5ADA-4DD8-9929-8E02EDF35199}" srcOrd="0" destOrd="0" presId="urn:microsoft.com/office/officeart/2005/8/layout/vList6"/>
    <dgm:cxn modelId="{8893092F-0E1D-4F57-8D61-D3450AAAFE36}" srcId="{6586372D-7748-4DCB-95F5-ED08942A525A}" destId="{327282E5-7A3B-41BC-9D91-A2ABF0C91DBE}" srcOrd="2" destOrd="0" parTransId="{3383A95D-767E-4ED9-88AA-8489BADA4DF8}" sibTransId="{95106C83-FACC-4A27-9CDF-5473085168EE}"/>
    <dgm:cxn modelId="{72A11237-698D-443F-8F94-C15BBD87FC4E}" srcId="{330CB303-8C77-4059-8E24-4A3D9B619529}" destId="{F5DFD9BB-39DF-43EB-B241-596E0C8ABF31}" srcOrd="3" destOrd="0" parTransId="{454B0596-627B-4240-85D0-BD94BD60A903}" sibTransId="{688A2C82-1FFA-4D10-8278-969810B7BDBE}"/>
    <dgm:cxn modelId="{E1B3C637-312D-4E8B-AE68-44A090ECA81D}" type="presOf" srcId="{F7C28725-39E7-4A0D-A2AE-264820792328}" destId="{F03E7DBA-5ADA-4DD8-9929-8E02EDF35199}" srcOrd="0" destOrd="1" presId="urn:microsoft.com/office/officeart/2005/8/layout/vList6"/>
    <dgm:cxn modelId="{68B2A141-3CA6-40BF-97DB-2C9EC7439558}" srcId="{330CB303-8C77-4059-8E24-4A3D9B619529}" destId="{01FBD396-29AF-482D-9AAC-1F29A7FEE8B9}" srcOrd="2" destOrd="0" parTransId="{172CCDDF-FC41-4695-BD37-D04CF6979115}" sibTransId="{AA4403D1-AE14-4C22-8EF6-1AD78C04B698}"/>
    <dgm:cxn modelId="{5E2A466D-30C4-4CB9-9627-E685791CCE30}" type="presOf" srcId="{6586372D-7748-4DCB-95F5-ED08942A525A}" destId="{6015BA29-3475-4572-8022-F71438002BB8}" srcOrd="0" destOrd="0" presId="urn:microsoft.com/office/officeart/2005/8/layout/vList6"/>
    <dgm:cxn modelId="{57E13250-D5C8-4191-BBF1-9E389F4A00BA}" srcId="{5BFF525E-2E0D-46B7-BB1C-E89DEB82CA35}" destId="{6586372D-7748-4DCB-95F5-ED08942A525A}" srcOrd="1" destOrd="0" parTransId="{99D1EBDA-32C5-46E1-AD2F-58CC0997E8E7}" sibTransId="{9583C8CF-25C1-408F-8D77-B7BBCA6943AF}"/>
    <dgm:cxn modelId="{1B09F651-8D0A-4A91-8BE3-6CF25667CFC1}" type="presOf" srcId="{6E178E85-F9FE-4B93-A5E9-C99419A3BD71}" destId="{F03E7DBA-5ADA-4DD8-9929-8E02EDF35199}" srcOrd="0" destOrd="3" presId="urn:microsoft.com/office/officeart/2005/8/layout/vList6"/>
    <dgm:cxn modelId="{F85A3654-A786-4307-BFEB-F360E8DB5B7A}" type="presOf" srcId="{F5DFD9BB-39DF-43EB-B241-596E0C8ABF31}" destId="{04C76B91-CCC3-4959-A55D-B8B47EE92E46}" srcOrd="0" destOrd="3" presId="urn:microsoft.com/office/officeart/2005/8/layout/vList6"/>
    <dgm:cxn modelId="{A6F99F56-EADD-4CAF-9ED1-EDF71E9C9112}" srcId="{330CB303-8C77-4059-8E24-4A3D9B619529}" destId="{839A838E-6CA2-4DCB-BC88-F0A44B444A96}" srcOrd="1" destOrd="0" parTransId="{EC4DA7D9-0B03-4E35-82B8-28A7835389FF}" sibTransId="{63EF1D9A-16F6-4F9D-A43F-C30B18ECD8BB}"/>
    <dgm:cxn modelId="{4FF3097A-CE90-4AC3-8EBB-E7B4473FBAA9}" type="presOf" srcId="{01FBD396-29AF-482D-9AAC-1F29A7FEE8B9}" destId="{04C76B91-CCC3-4959-A55D-B8B47EE92E46}" srcOrd="0" destOrd="2" presId="urn:microsoft.com/office/officeart/2005/8/layout/vList6"/>
    <dgm:cxn modelId="{7D452293-2C68-4304-9597-36F45335C260}" type="presOf" srcId="{327282E5-7A3B-41BC-9D91-A2ABF0C91DBE}" destId="{F03E7DBA-5ADA-4DD8-9929-8E02EDF35199}" srcOrd="0" destOrd="2" presId="urn:microsoft.com/office/officeart/2005/8/layout/vList6"/>
    <dgm:cxn modelId="{3B52B695-9B4F-46F4-94A6-636FA7E38B04}" srcId="{6586372D-7748-4DCB-95F5-ED08942A525A}" destId="{E3D73786-6817-4D7C-B102-C07657D9F614}" srcOrd="0" destOrd="0" parTransId="{FAAC59D4-833D-4236-8BEC-8666EE3AB032}" sibTransId="{CCAF588D-7C5A-44CF-A8F5-F679B1CD43D5}"/>
    <dgm:cxn modelId="{F1DFD29C-5B4E-4A6C-8D3E-E623A2598BF6}" srcId="{330CB303-8C77-4059-8E24-4A3D9B619529}" destId="{E9D7F526-772A-45F1-84D7-A7713D5E7F75}" srcOrd="0" destOrd="0" parTransId="{80149425-F0A0-432D-9B60-CD5401E4F03B}" sibTransId="{B57894FE-D37B-4BFD-8A85-379BDE6FD7D0}"/>
    <dgm:cxn modelId="{2C157EA9-F43E-4AAE-B94C-0EEEA65ABC26}" type="presOf" srcId="{E9D7F526-772A-45F1-84D7-A7713D5E7F75}" destId="{04C76B91-CCC3-4959-A55D-B8B47EE92E46}" srcOrd="0" destOrd="0" presId="urn:microsoft.com/office/officeart/2005/8/layout/vList6"/>
    <dgm:cxn modelId="{A3E0F1C0-ED76-4FF6-AB53-859CD1FD0A06}" type="presOf" srcId="{5BFF525E-2E0D-46B7-BB1C-E89DEB82CA35}" destId="{7357D53C-F5FF-41DE-AAF0-E19DC5DAAC1F}" srcOrd="0" destOrd="0" presId="urn:microsoft.com/office/officeart/2005/8/layout/vList6"/>
    <dgm:cxn modelId="{CD12F3C5-3329-4AA7-8602-86CA333EA3EC}" srcId="{5BFF525E-2E0D-46B7-BB1C-E89DEB82CA35}" destId="{330CB303-8C77-4059-8E24-4A3D9B619529}" srcOrd="0" destOrd="0" parTransId="{F858FC03-7317-4DF9-8F45-EB4443D28306}" sibTransId="{AECF885E-9927-48BD-B38A-E4CFA3244D1D}"/>
    <dgm:cxn modelId="{4839C6CA-F581-427F-A953-0284BDD2D841}" srcId="{6586372D-7748-4DCB-95F5-ED08942A525A}" destId="{6E178E85-F9FE-4B93-A5E9-C99419A3BD71}" srcOrd="3" destOrd="0" parTransId="{2F717896-7823-4D00-BF83-40962377D60C}" sibTransId="{2ECBD71C-B0D3-4A86-903D-641B15AD7E17}"/>
    <dgm:cxn modelId="{77CD08D4-46B5-4719-9A21-3600C17CCA34}" type="presOf" srcId="{330CB303-8C77-4059-8E24-4A3D9B619529}" destId="{0F15F111-F526-4FA7-8497-32DDCB92BFFB}" srcOrd="0" destOrd="0" presId="urn:microsoft.com/office/officeart/2005/8/layout/vList6"/>
    <dgm:cxn modelId="{B698FAD4-0212-449F-9D2E-D6D560411831}" srcId="{6586372D-7748-4DCB-95F5-ED08942A525A}" destId="{F7C28725-39E7-4A0D-A2AE-264820792328}" srcOrd="1" destOrd="0" parTransId="{14903F9A-C5D4-4310-B4C1-927AC150EE0B}" sibTransId="{82240CE8-31E6-4D01-BA2C-6D8F01B11876}"/>
    <dgm:cxn modelId="{F58959F3-65EB-4F54-86F2-11D0760F597F}" type="presOf" srcId="{839A838E-6CA2-4DCB-BC88-F0A44B444A96}" destId="{04C76B91-CCC3-4959-A55D-B8B47EE92E46}" srcOrd="0" destOrd="1" presId="urn:microsoft.com/office/officeart/2005/8/layout/vList6"/>
    <dgm:cxn modelId="{D4E25BAF-3564-40F5-9A16-67BFBDC6D7E3}" type="presParOf" srcId="{7357D53C-F5FF-41DE-AAF0-E19DC5DAAC1F}" destId="{41ACCC9E-020B-4EF2-AEAD-8AB3B123FE63}" srcOrd="0" destOrd="0" presId="urn:microsoft.com/office/officeart/2005/8/layout/vList6"/>
    <dgm:cxn modelId="{710AA34F-3A52-46C0-ACE5-2DA98C267BD5}" type="presParOf" srcId="{41ACCC9E-020B-4EF2-AEAD-8AB3B123FE63}" destId="{0F15F111-F526-4FA7-8497-32DDCB92BFFB}" srcOrd="0" destOrd="0" presId="urn:microsoft.com/office/officeart/2005/8/layout/vList6"/>
    <dgm:cxn modelId="{EF9D68ED-F5BD-4377-9CE2-5A36E227A0A6}" type="presParOf" srcId="{41ACCC9E-020B-4EF2-AEAD-8AB3B123FE63}" destId="{04C76B91-CCC3-4959-A55D-B8B47EE92E46}" srcOrd="1" destOrd="0" presId="urn:microsoft.com/office/officeart/2005/8/layout/vList6"/>
    <dgm:cxn modelId="{7874E073-C413-4950-BDE6-D8B74B26FF63}" type="presParOf" srcId="{7357D53C-F5FF-41DE-AAF0-E19DC5DAAC1F}" destId="{915E751B-5F5B-4B49-B2B8-797B983EB9D7}" srcOrd="1" destOrd="0" presId="urn:microsoft.com/office/officeart/2005/8/layout/vList6"/>
    <dgm:cxn modelId="{607BE08A-C6C1-4191-9096-8FCDEEADBCA6}" type="presParOf" srcId="{7357D53C-F5FF-41DE-AAF0-E19DC5DAAC1F}" destId="{3C0A2A7F-C62B-4416-B1EA-73BADAF56D51}" srcOrd="2" destOrd="0" presId="urn:microsoft.com/office/officeart/2005/8/layout/vList6"/>
    <dgm:cxn modelId="{043B9C42-D59F-4397-A65B-6C254542A5F7}" type="presParOf" srcId="{3C0A2A7F-C62B-4416-B1EA-73BADAF56D51}" destId="{6015BA29-3475-4572-8022-F71438002BB8}" srcOrd="0" destOrd="0" presId="urn:microsoft.com/office/officeart/2005/8/layout/vList6"/>
    <dgm:cxn modelId="{1526C543-A29E-421D-9325-FCCF90D3ABEF}" type="presParOf" srcId="{3C0A2A7F-C62B-4416-B1EA-73BADAF56D51}" destId="{F03E7DBA-5ADA-4DD8-9929-8E02EDF35199}"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330CB303-8C77-4059-8E24-4A3D9B619529}">
      <dgm:prSet phldrT="[Texto]">
        <dgm:style>
          <a:lnRef idx="1">
            <a:schemeClr val="accent3"/>
          </a:lnRef>
          <a:fillRef idx="2">
            <a:schemeClr val="accent3"/>
          </a:fillRef>
          <a:effectRef idx="1">
            <a:schemeClr val="accent3"/>
          </a:effectRef>
          <a:fontRef idx="minor">
            <a:schemeClr val="dk1"/>
          </a:fontRef>
        </dgm:style>
      </dgm:prSet>
      <dgm:spPr/>
      <dgm:t>
        <a:bodyPr/>
        <a:lstStyle/>
        <a:p>
          <a:r>
            <a:rPr lang="es-ES" b="1" dirty="0"/>
            <a:t>TEMPORALES</a:t>
          </a:r>
        </a:p>
      </dgm:t>
    </dgm:pt>
    <dgm:pt modelId="{F858FC03-7317-4DF9-8F45-EB4443D28306}" type="parTrans" cxnId="{CD12F3C5-3329-4AA7-8602-86CA333EA3EC}">
      <dgm:prSet/>
      <dgm:spPr/>
      <dgm:t>
        <a:bodyPr/>
        <a:lstStyle/>
        <a:p>
          <a:endParaRPr lang="es-ES"/>
        </a:p>
      </dgm:t>
    </dgm:pt>
    <dgm:pt modelId="{AECF885E-9927-48BD-B38A-E4CFA3244D1D}" type="sibTrans" cxnId="{CD12F3C5-3329-4AA7-8602-86CA333EA3EC}">
      <dgm:prSet/>
      <dgm:spPr/>
      <dgm:t>
        <a:bodyPr/>
        <a:lstStyle/>
        <a:p>
          <a:endParaRPr lang="es-ES"/>
        </a:p>
      </dgm:t>
    </dgm:pt>
    <dgm:pt modelId="{E9D7F526-772A-45F1-84D7-A7713D5E7F75}">
      <dgm:prSet phldrT="[Texto]" custT="1">
        <dgm:style>
          <a:lnRef idx="1">
            <a:schemeClr val="accent4"/>
          </a:lnRef>
          <a:fillRef idx="2">
            <a:schemeClr val="accent4"/>
          </a:fillRef>
          <a:effectRef idx="1">
            <a:schemeClr val="accent4"/>
          </a:effectRef>
          <a:fontRef idx="minor">
            <a:schemeClr val="dk1"/>
          </a:fontRef>
        </dgm:style>
      </dgm:prSet>
      <dgm:spPr/>
      <dgm:t>
        <a:bodyPr/>
        <a:lstStyle/>
        <a:p>
          <a:pPr algn="just">
            <a:lnSpc>
              <a:spcPct val="150000"/>
            </a:lnSpc>
          </a:pPr>
          <a:r>
            <a:rPr lang="es-ES" sz="800" dirty="0"/>
            <a:t> </a:t>
          </a:r>
          <a:r>
            <a:rPr lang="es-ES" sz="1400" dirty="0"/>
            <a:t>Régimen aduanero que permite exportar temporalmente mercancías que se encuentren legalmente en libre circulación en el territorio aduanero nacional y reintroducirlas sin pago de los impuestos de importación, cuando no hayan experimentado modificación alguna</a:t>
          </a:r>
          <a:r>
            <a:rPr lang="es-ES" sz="1200" dirty="0"/>
            <a:t>.</a:t>
          </a:r>
        </a:p>
      </dgm:t>
    </dgm:pt>
    <dgm:pt modelId="{80149425-F0A0-432D-9B60-CD5401E4F03B}" type="parTrans" cxnId="{F1DFD29C-5B4E-4A6C-8D3E-E623A2598BF6}">
      <dgm:prSet/>
      <dgm:spPr/>
      <dgm:t>
        <a:bodyPr/>
        <a:lstStyle/>
        <a:p>
          <a:endParaRPr lang="es-ES"/>
        </a:p>
      </dgm:t>
    </dgm:pt>
    <dgm:pt modelId="{B57894FE-D37B-4BFD-8A85-379BDE6FD7D0}" type="sibTrans" cxnId="{F1DFD29C-5B4E-4A6C-8D3E-E623A2598BF6}">
      <dgm:prSet/>
      <dgm:spPr/>
      <dgm:t>
        <a:bodyPr/>
        <a:lstStyle/>
        <a:p>
          <a:endParaRPr lang="es-ES"/>
        </a:p>
      </dgm:t>
    </dgm:pt>
    <dgm:pt modelId="{7357D53C-F5FF-41DE-AAF0-E19DC5DAAC1F}" type="pres">
      <dgm:prSet presAssocID="{5BFF525E-2E0D-46B7-BB1C-E89DEB82CA35}" presName="Name0" presStyleCnt="0">
        <dgm:presLayoutVars>
          <dgm:dir/>
          <dgm:animLvl val="lvl"/>
          <dgm:resizeHandles/>
        </dgm:presLayoutVars>
      </dgm:prSet>
      <dgm:spPr/>
    </dgm:pt>
    <dgm:pt modelId="{41ACCC9E-020B-4EF2-AEAD-8AB3B123FE63}" type="pres">
      <dgm:prSet presAssocID="{330CB303-8C77-4059-8E24-4A3D9B619529}" presName="linNode" presStyleCnt="0"/>
      <dgm:spPr/>
    </dgm:pt>
    <dgm:pt modelId="{0F15F111-F526-4FA7-8497-32DDCB92BFFB}" type="pres">
      <dgm:prSet presAssocID="{330CB303-8C77-4059-8E24-4A3D9B619529}" presName="parentShp" presStyleLbl="node1" presStyleIdx="0" presStyleCnt="1" custScaleX="93133" custScaleY="66707" custLinFactNeighborX="612" custLinFactNeighborY="-3360">
        <dgm:presLayoutVars>
          <dgm:bulletEnabled val="1"/>
        </dgm:presLayoutVars>
      </dgm:prSet>
      <dgm:spPr/>
    </dgm:pt>
    <dgm:pt modelId="{04C76B91-CCC3-4959-A55D-B8B47EE92E46}" type="pres">
      <dgm:prSet presAssocID="{330CB303-8C77-4059-8E24-4A3D9B619529}" presName="childShp" presStyleLbl="bgAccFollowNode1" presStyleIdx="0" presStyleCnt="1" custScaleY="153766">
        <dgm:presLayoutVars>
          <dgm:bulletEnabled val="1"/>
        </dgm:presLayoutVars>
      </dgm:prSet>
      <dgm:spPr/>
    </dgm:pt>
  </dgm:ptLst>
  <dgm:cxnLst>
    <dgm:cxn modelId="{0A001E0A-9D3B-4DC1-8CBE-6A3767E62CFC}" type="presOf" srcId="{E9D7F526-772A-45F1-84D7-A7713D5E7F75}" destId="{04C76B91-CCC3-4959-A55D-B8B47EE92E46}" srcOrd="0" destOrd="0" presId="urn:microsoft.com/office/officeart/2005/8/layout/vList6"/>
    <dgm:cxn modelId="{13C1C373-30C5-43B9-9CD4-17CF518EA024}" type="presOf" srcId="{5BFF525E-2E0D-46B7-BB1C-E89DEB82CA35}" destId="{7357D53C-F5FF-41DE-AAF0-E19DC5DAAC1F}" srcOrd="0" destOrd="0" presId="urn:microsoft.com/office/officeart/2005/8/layout/vList6"/>
    <dgm:cxn modelId="{F1DFD29C-5B4E-4A6C-8D3E-E623A2598BF6}" srcId="{330CB303-8C77-4059-8E24-4A3D9B619529}" destId="{E9D7F526-772A-45F1-84D7-A7713D5E7F75}" srcOrd="0" destOrd="0" parTransId="{80149425-F0A0-432D-9B60-CD5401E4F03B}" sibTransId="{B57894FE-D37B-4BFD-8A85-379BDE6FD7D0}"/>
    <dgm:cxn modelId="{B2F3CAB0-5DB0-4F7F-8C6A-87154D9EFFFB}" type="presOf" srcId="{330CB303-8C77-4059-8E24-4A3D9B619529}" destId="{0F15F111-F526-4FA7-8497-32DDCB92BFFB}" srcOrd="0" destOrd="0" presId="urn:microsoft.com/office/officeart/2005/8/layout/vList6"/>
    <dgm:cxn modelId="{CD12F3C5-3329-4AA7-8602-86CA333EA3EC}" srcId="{5BFF525E-2E0D-46B7-BB1C-E89DEB82CA35}" destId="{330CB303-8C77-4059-8E24-4A3D9B619529}" srcOrd="0" destOrd="0" parTransId="{F858FC03-7317-4DF9-8F45-EB4443D28306}" sibTransId="{AECF885E-9927-48BD-B38A-E4CFA3244D1D}"/>
    <dgm:cxn modelId="{8FEA85DE-DC53-4B53-A88D-562265867527}" type="presParOf" srcId="{7357D53C-F5FF-41DE-AAF0-E19DC5DAAC1F}" destId="{41ACCC9E-020B-4EF2-AEAD-8AB3B123FE63}" srcOrd="0" destOrd="0" presId="urn:microsoft.com/office/officeart/2005/8/layout/vList6"/>
    <dgm:cxn modelId="{736EA4B0-4EA3-4C5F-BD60-914FBA35A1AD}" type="presParOf" srcId="{41ACCC9E-020B-4EF2-AEAD-8AB3B123FE63}" destId="{0F15F111-F526-4FA7-8497-32DDCB92BFFB}" srcOrd="0" destOrd="0" presId="urn:microsoft.com/office/officeart/2005/8/layout/vList6"/>
    <dgm:cxn modelId="{C95223A9-428F-4CCB-87A0-9E5EC10A8A62}" type="presParOf" srcId="{41ACCC9E-020B-4EF2-AEAD-8AB3B123FE63}" destId="{04C76B91-CCC3-4959-A55D-B8B47EE92E46}"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6586372D-7748-4DCB-95F5-ED08942A525A}">
      <dgm:prSet phldrT="[Texto]" custT="1">
        <dgm:style>
          <a:lnRef idx="1">
            <a:schemeClr val="accent4"/>
          </a:lnRef>
          <a:fillRef idx="2">
            <a:schemeClr val="accent4"/>
          </a:fillRef>
          <a:effectRef idx="1">
            <a:schemeClr val="accent4"/>
          </a:effectRef>
          <a:fontRef idx="minor">
            <a:schemeClr val="dk1"/>
          </a:fontRef>
        </dgm:style>
      </dgm:prSet>
      <dgm:spPr/>
      <dgm:t>
        <a:bodyPr/>
        <a:lstStyle/>
        <a:p>
          <a:r>
            <a:rPr lang="es-ES" sz="1800" b="1" dirty="0"/>
            <a:t>Exportación temporal para perfeccionamiento pasivo (ETPP</a:t>
          </a:r>
          <a:r>
            <a:rPr lang="es-ES" sz="2000" b="1" dirty="0"/>
            <a:t>)</a:t>
          </a:r>
        </a:p>
      </dgm:t>
    </dgm:pt>
    <dgm:pt modelId="{99D1EBDA-32C5-46E1-AD2F-58CC0997E8E7}" type="parTrans" cxnId="{57E13250-D5C8-4191-BBF1-9E389F4A00BA}">
      <dgm:prSet/>
      <dgm:spPr/>
      <dgm:t>
        <a:bodyPr/>
        <a:lstStyle/>
        <a:p>
          <a:endParaRPr lang="es-ES"/>
        </a:p>
      </dgm:t>
    </dgm:pt>
    <dgm:pt modelId="{9583C8CF-25C1-408F-8D77-B7BBCA6943AF}" type="sibTrans" cxnId="{57E13250-D5C8-4191-BBF1-9E389F4A00BA}">
      <dgm:prSet/>
      <dgm:spPr/>
      <dgm:t>
        <a:bodyPr/>
        <a:lstStyle/>
        <a:p>
          <a:endParaRPr lang="es-ES"/>
        </a:p>
      </dgm:t>
    </dgm:pt>
    <dgm:pt modelId="{E3D73786-6817-4D7C-B102-C07657D9F614}">
      <dgm:prSet phldrT="[Texto]" custT="1">
        <dgm:style>
          <a:lnRef idx="1">
            <a:schemeClr val="accent3"/>
          </a:lnRef>
          <a:fillRef idx="2">
            <a:schemeClr val="accent3"/>
          </a:fillRef>
          <a:effectRef idx="1">
            <a:schemeClr val="accent3"/>
          </a:effectRef>
          <a:fontRef idx="minor">
            <a:schemeClr val="dk1"/>
          </a:fontRef>
        </dgm:style>
      </dgm:prSet>
      <dgm:spPr/>
      <dgm:t>
        <a:bodyPr/>
        <a:lstStyle/>
        <a:p>
          <a:pPr algn="just">
            <a:lnSpc>
              <a:spcPct val="150000"/>
            </a:lnSpc>
          </a:pPr>
          <a:r>
            <a:rPr lang="es-ES" sz="1400" dirty="0"/>
            <a:t>Régimen mediante el cual se permite exportar mercancías temporalmente a objeto de que sean sometidas en el extranjero a transformación, elaboración, reparación o ensamblaje, para luego ser reintroducidas causando los gravámenes correspondientes, según la ubicación arancelaria de los bienes o productos a ingresar, sobre el valor incorporado en el exterior, más el total de los gastos causados hasta el puerto de llegada.</a:t>
          </a:r>
        </a:p>
      </dgm:t>
    </dgm:pt>
    <dgm:pt modelId="{FAAC59D4-833D-4236-8BEC-8666EE3AB032}" type="parTrans" cxnId="{3B52B695-9B4F-46F4-94A6-636FA7E38B04}">
      <dgm:prSet/>
      <dgm:spPr/>
      <dgm:t>
        <a:bodyPr/>
        <a:lstStyle/>
        <a:p>
          <a:endParaRPr lang="es-ES"/>
        </a:p>
      </dgm:t>
    </dgm:pt>
    <dgm:pt modelId="{CCAF588D-7C5A-44CF-A8F5-F679B1CD43D5}" type="sibTrans" cxnId="{3B52B695-9B4F-46F4-94A6-636FA7E38B04}">
      <dgm:prSet/>
      <dgm:spPr/>
      <dgm:t>
        <a:bodyPr/>
        <a:lstStyle/>
        <a:p>
          <a:endParaRPr lang="es-ES"/>
        </a:p>
      </dgm:t>
    </dgm:pt>
    <dgm:pt modelId="{7357D53C-F5FF-41DE-AAF0-E19DC5DAAC1F}" type="pres">
      <dgm:prSet presAssocID="{5BFF525E-2E0D-46B7-BB1C-E89DEB82CA35}" presName="Name0" presStyleCnt="0">
        <dgm:presLayoutVars>
          <dgm:dir/>
          <dgm:animLvl val="lvl"/>
          <dgm:resizeHandles/>
        </dgm:presLayoutVars>
      </dgm:prSet>
      <dgm:spPr/>
    </dgm:pt>
    <dgm:pt modelId="{3C0A2A7F-C62B-4416-B1EA-73BADAF56D51}" type="pres">
      <dgm:prSet presAssocID="{6586372D-7748-4DCB-95F5-ED08942A525A}" presName="linNode" presStyleCnt="0"/>
      <dgm:spPr/>
    </dgm:pt>
    <dgm:pt modelId="{6015BA29-3475-4572-8022-F71438002BB8}" type="pres">
      <dgm:prSet presAssocID="{6586372D-7748-4DCB-95F5-ED08942A525A}" presName="parentShp" presStyleLbl="node1" presStyleIdx="0" presStyleCnt="1" custScaleX="86257" custScaleY="79993">
        <dgm:presLayoutVars>
          <dgm:bulletEnabled val="1"/>
        </dgm:presLayoutVars>
      </dgm:prSet>
      <dgm:spPr/>
    </dgm:pt>
    <dgm:pt modelId="{F03E7DBA-5ADA-4DD8-9929-8E02EDF35199}" type="pres">
      <dgm:prSet presAssocID="{6586372D-7748-4DCB-95F5-ED08942A525A}" presName="childShp" presStyleLbl="bgAccFollowNode1" presStyleIdx="0" presStyleCnt="1" custScaleX="109325" custScaleY="209718">
        <dgm:presLayoutVars>
          <dgm:bulletEnabled val="1"/>
        </dgm:presLayoutVars>
      </dgm:prSet>
      <dgm:spPr/>
    </dgm:pt>
  </dgm:ptLst>
  <dgm:cxnLst>
    <dgm:cxn modelId="{57E13250-D5C8-4191-BBF1-9E389F4A00BA}" srcId="{5BFF525E-2E0D-46B7-BB1C-E89DEB82CA35}" destId="{6586372D-7748-4DCB-95F5-ED08942A525A}" srcOrd="0" destOrd="0" parTransId="{99D1EBDA-32C5-46E1-AD2F-58CC0997E8E7}" sibTransId="{9583C8CF-25C1-408F-8D77-B7BBCA6943AF}"/>
    <dgm:cxn modelId="{DBBE1D76-1D19-44BD-863F-65BE32DDDA31}" type="presOf" srcId="{E3D73786-6817-4D7C-B102-C07657D9F614}" destId="{F03E7DBA-5ADA-4DD8-9929-8E02EDF35199}" srcOrd="0" destOrd="0" presId="urn:microsoft.com/office/officeart/2005/8/layout/vList6"/>
    <dgm:cxn modelId="{A8D0D28D-1F26-476C-82C3-3D296D50752E}" type="presOf" srcId="{5BFF525E-2E0D-46B7-BB1C-E89DEB82CA35}" destId="{7357D53C-F5FF-41DE-AAF0-E19DC5DAAC1F}" srcOrd="0" destOrd="0" presId="urn:microsoft.com/office/officeart/2005/8/layout/vList6"/>
    <dgm:cxn modelId="{3B52B695-9B4F-46F4-94A6-636FA7E38B04}" srcId="{6586372D-7748-4DCB-95F5-ED08942A525A}" destId="{E3D73786-6817-4D7C-B102-C07657D9F614}" srcOrd="0" destOrd="0" parTransId="{FAAC59D4-833D-4236-8BEC-8666EE3AB032}" sibTransId="{CCAF588D-7C5A-44CF-A8F5-F679B1CD43D5}"/>
    <dgm:cxn modelId="{5E446DF1-097B-4CD1-8A83-4CF56AA9AA1C}" type="presOf" srcId="{6586372D-7748-4DCB-95F5-ED08942A525A}" destId="{6015BA29-3475-4572-8022-F71438002BB8}" srcOrd="0" destOrd="0" presId="urn:microsoft.com/office/officeart/2005/8/layout/vList6"/>
    <dgm:cxn modelId="{A6744A17-D876-4BD0-B198-7FCD514051E2}" type="presParOf" srcId="{7357D53C-F5FF-41DE-AAF0-E19DC5DAAC1F}" destId="{3C0A2A7F-C62B-4416-B1EA-73BADAF56D51}" srcOrd="0" destOrd="0" presId="urn:microsoft.com/office/officeart/2005/8/layout/vList6"/>
    <dgm:cxn modelId="{FF259577-3F75-40F7-8A67-121631DF5F2D}" type="presParOf" srcId="{3C0A2A7F-C62B-4416-B1EA-73BADAF56D51}" destId="{6015BA29-3475-4572-8022-F71438002BB8}" srcOrd="0" destOrd="0" presId="urn:microsoft.com/office/officeart/2005/8/layout/vList6"/>
    <dgm:cxn modelId="{02E199EC-2372-4603-85FE-C3D93AB02E05}" type="presParOf" srcId="{3C0A2A7F-C62B-4416-B1EA-73BADAF56D51}" destId="{F03E7DBA-5ADA-4DD8-9929-8E02EDF35199}"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839A838E-6CA2-4DCB-BC88-F0A44B444A96}">
      <dgm:prSet phldrT="[Texto]">
        <dgm:style>
          <a:lnRef idx="1">
            <a:schemeClr val="accent4"/>
          </a:lnRef>
          <a:fillRef idx="2">
            <a:schemeClr val="accent4"/>
          </a:fillRef>
          <a:effectRef idx="1">
            <a:schemeClr val="accent4"/>
          </a:effectRef>
          <a:fontRef idx="minor">
            <a:schemeClr val="dk1"/>
          </a:fontRef>
        </dgm:style>
      </dgm:prSet>
      <dgm:spPr/>
      <dgm:t>
        <a:bodyPr/>
        <a:lstStyle/>
        <a:p>
          <a:r>
            <a:rPr lang="es-ES" dirty="0"/>
            <a:t>REIMPORTACIÓN</a:t>
          </a:r>
        </a:p>
        <a:p>
          <a:r>
            <a:rPr lang="es-ES" dirty="0"/>
            <a:t>(Operación Accesoria)</a:t>
          </a:r>
        </a:p>
      </dgm:t>
    </dgm:pt>
    <dgm:pt modelId="{EC4DA7D9-0B03-4E35-82B8-28A7835389FF}" type="parTrans" cxnId="{A6F99F56-EADD-4CAF-9ED1-EDF71E9C9112}">
      <dgm:prSet/>
      <dgm:spPr/>
      <dgm:t>
        <a:bodyPr/>
        <a:lstStyle/>
        <a:p>
          <a:endParaRPr lang="es-ES"/>
        </a:p>
      </dgm:t>
    </dgm:pt>
    <dgm:pt modelId="{63EF1D9A-16F6-4F9D-A43F-C30B18ECD8BB}" type="sibTrans" cxnId="{A6F99F56-EADD-4CAF-9ED1-EDF71E9C9112}">
      <dgm:prSet/>
      <dgm:spPr/>
      <dgm:t>
        <a:bodyPr/>
        <a:lstStyle/>
        <a:p>
          <a:endParaRPr lang="es-ES"/>
        </a:p>
      </dgm:t>
    </dgm:pt>
    <dgm:pt modelId="{01FBD396-29AF-482D-9AAC-1F29A7FEE8B9}">
      <dgm:prSet phldrT="[Texto]" custT="1">
        <dgm:style>
          <a:lnRef idx="1">
            <a:schemeClr val="accent5"/>
          </a:lnRef>
          <a:fillRef idx="2">
            <a:schemeClr val="accent5"/>
          </a:fillRef>
          <a:effectRef idx="1">
            <a:schemeClr val="accent5"/>
          </a:effectRef>
          <a:fontRef idx="minor">
            <a:schemeClr val="dk1"/>
          </a:fontRef>
        </dgm:style>
      </dgm:prSet>
      <dgm:spPr/>
      <dgm:t>
        <a:bodyPr/>
        <a:lstStyle/>
        <a:p>
          <a:pPr algn="just">
            <a:lnSpc>
              <a:spcPct val="150000"/>
            </a:lnSpc>
          </a:pPr>
          <a:r>
            <a:rPr lang="es-ES" sz="800" dirty="0"/>
            <a:t> </a:t>
          </a:r>
          <a:r>
            <a:rPr lang="es-ES" sz="1400" dirty="0"/>
            <a:t>Consiste en un retorno al territorio aduanero nacional, de las mercancías exportadas a título definitivo, que dadas determinadas circunstancias, términos y condiciones, legalmente establecidas, son exceptuadas del cumplimiento de los requisitos y obligaciones que rigen la importación.</a:t>
          </a:r>
        </a:p>
      </dgm:t>
    </dgm:pt>
    <dgm:pt modelId="{172CCDDF-FC41-4695-BD37-D04CF6979115}" type="parTrans" cxnId="{68B2A141-3CA6-40BF-97DB-2C9EC7439558}">
      <dgm:prSet/>
      <dgm:spPr/>
      <dgm:t>
        <a:bodyPr/>
        <a:lstStyle/>
        <a:p>
          <a:endParaRPr lang="es-ES"/>
        </a:p>
      </dgm:t>
    </dgm:pt>
    <dgm:pt modelId="{AA4403D1-AE14-4C22-8EF6-1AD78C04B698}" type="sibTrans" cxnId="{68B2A141-3CA6-40BF-97DB-2C9EC7439558}">
      <dgm:prSet/>
      <dgm:spPr/>
      <dgm:t>
        <a:bodyPr/>
        <a:lstStyle/>
        <a:p>
          <a:endParaRPr lang="es-ES"/>
        </a:p>
      </dgm:t>
    </dgm:pt>
    <dgm:pt modelId="{7357D53C-F5FF-41DE-AAF0-E19DC5DAAC1F}" type="pres">
      <dgm:prSet presAssocID="{5BFF525E-2E0D-46B7-BB1C-E89DEB82CA35}" presName="Name0" presStyleCnt="0">
        <dgm:presLayoutVars>
          <dgm:dir/>
          <dgm:animLvl val="lvl"/>
          <dgm:resizeHandles/>
        </dgm:presLayoutVars>
      </dgm:prSet>
      <dgm:spPr/>
    </dgm:pt>
    <dgm:pt modelId="{758DE56F-3C52-4170-9BA6-12A791B99ABE}" type="pres">
      <dgm:prSet presAssocID="{839A838E-6CA2-4DCB-BC88-F0A44B444A96}" presName="linNode" presStyleCnt="0"/>
      <dgm:spPr/>
    </dgm:pt>
    <dgm:pt modelId="{0BD4D221-9B55-44D7-AA13-A381C534E754}" type="pres">
      <dgm:prSet presAssocID="{839A838E-6CA2-4DCB-BC88-F0A44B444A96}" presName="parentShp" presStyleLbl="node1" presStyleIdx="0" presStyleCnt="1" custScaleX="90801">
        <dgm:presLayoutVars>
          <dgm:bulletEnabled val="1"/>
        </dgm:presLayoutVars>
      </dgm:prSet>
      <dgm:spPr/>
    </dgm:pt>
    <dgm:pt modelId="{E39C296D-3505-41D4-9979-1D5F64B8F5D0}" type="pres">
      <dgm:prSet presAssocID="{839A838E-6CA2-4DCB-BC88-F0A44B444A96}" presName="childShp" presStyleLbl="bgAccFollowNode1" presStyleIdx="0" presStyleCnt="1" custScaleY="180616">
        <dgm:presLayoutVars>
          <dgm:bulletEnabled val="1"/>
        </dgm:presLayoutVars>
      </dgm:prSet>
      <dgm:spPr/>
    </dgm:pt>
  </dgm:ptLst>
  <dgm:cxnLst>
    <dgm:cxn modelId="{190A542B-1D24-44E0-89FA-A151CDDD0100}" type="presOf" srcId="{5BFF525E-2E0D-46B7-BB1C-E89DEB82CA35}" destId="{7357D53C-F5FF-41DE-AAF0-E19DC5DAAC1F}" srcOrd="0" destOrd="0" presId="urn:microsoft.com/office/officeart/2005/8/layout/vList6"/>
    <dgm:cxn modelId="{68B2A141-3CA6-40BF-97DB-2C9EC7439558}" srcId="{839A838E-6CA2-4DCB-BC88-F0A44B444A96}" destId="{01FBD396-29AF-482D-9AAC-1F29A7FEE8B9}" srcOrd="0" destOrd="0" parTransId="{172CCDDF-FC41-4695-BD37-D04CF6979115}" sibTransId="{AA4403D1-AE14-4C22-8EF6-1AD78C04B698}"/>
    <dgm:cxn modelId="{16B1924A-1CEF-404A-94E3-9BA7294BB4B7}" type="presOf" srcId="{01FBD396-29AF-482D-9AAC-1F29A7FEE8B9}" destId="{E39C296D-3505-41D4-9979-1D5F64B8F5D0}" srcOrd="0" destOrd="0" presId="urn:microsoft.com/office/officeart/2005/8/layout/vList6"/>
    <dgm:cxn modelId="{A6F99F56-EADD-4CAF-9ED1-EDF71E9C9112}" srcId="{5BFF525E-2E0D-46B7-BB1C-E89DEB82CA35}" destId="{839A838E-6CA2-4DCB-BC88-F0A44B444A96}" srcOrd="0" destOrd="0" parTransId="{EC4DA7D9-0B03-4E35-82B8-28A7835389FF}" sibTransId="{63EF1D9A-16F6-4F9D-A43F-C30B18ECD8BB}"/>
    <dgm:cxn modelId="{A88928DB-DA3A-4D50-A709-136554DE7A1C}" type="presOf" srcId="{839A838E-6CA2-4DCB-BC88-F0A44B444A96}" destId="{0BD4D221-9B55-44D7-AA13-A381C534E754}" srcOrd="0" destOrd="0" presId="urn:microsoft.com/office/officeart/2005/8/layout/vList6"/>
    <dgm:cxn modelId="{16D2BE26-E683-4468-9741-99325F261BCC}" type="presParOf" srcId="{7357D53C-F5FF-41DE-AAF0-E19DC5DAAC1F}" destId="{758DE56F-3C52-4170-9BA6-12A791B99ABE}" srcOrd="0" destOrd="0" presId="urn:microsoft.com/office/officeart/2005/8/layout/vList6"/>
    <dgm:cxn modelId="{119FF7BA-52C6-4043-80BC-0FA558B2E480}" type="presParOf" srcId="{758DE56F-3C52-4170-9BA6-12A791B99ABE}" destId="{0BD4D221-9B55-44D7-AA13-A381C534E754}" srcOrd="0" destOrd="0" presId="urn:microsoft.com/office/officeart/2005/8/layout/vList6"/>
    <dgm:cxn modelId="{A6C219BD-337E-4161-BF0B-E22CB5477CE4}" type="presParOf" srcId="{758DE56F-3C52-4170-9BA6-12A791B99ABE}" destId="{E39C296D-3505-41D4-9979-1D5F64B8F5D0}"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6586372D-7748-4DCB-95F5-ED08942A525A}">
      <dgm:prSet phldrT="[Texto]">
        <dgm:style>
          <a:lnRef idx="1">
            <a:schemeClr val="accent4"/>
          </a:lnRef>
          <a:fillRef idx="2">
            <a:schemeClr val="accent4"/>
          </a:fillRef>
          <a:effectRef idx="1">
            <a:schemeClr val="accent4"/>
          </a:effectRef>
          <a:fontRef idx="minor">
            <a:schemeClr val="dk1"/>
          </a:fontRef>
        </dgm:style>
      </dgm:prSet>
      <dgm:spPr/>
      <dgm:t>
        <a:bodyPr/>
        <a:lstStyle/>
        <a:p>
          <a:r>
            <a:rPr lang="es-ES" dirty="0"/>
            <a:t>CONDICIONES</a:t>
          </a:r>
        </a:p>
      </dgm:t>
    </dgm:pt>
    <dgm:pt modelId="{99D1EBDA-32C5-46E1-AD2F-58CC0997E8E7}" type="parTrans" cxnId="{57E13250-D5C8-4191-BBF1-9E389F4A00BA}">
      <dgm:prSet/>
      <dgm:spPr/>
      <dgm:t>
        <a:bodyPr/>
        <a:lstStyle/>
        <a:p>
          <a:endParaRPr lang="es-ES"/>
        </a:p>
      </dgm:t>
    </dgm:pt>
    <dgm:pt modelId="{9583C8CF-25C1-408F-8D77-B7BBCA6943AF}" type="sibTrans" cxnId="{57E13250-D5C8-4191-BBF1-9E389F4A00BA}">
      <dgm:prSet/>
      <dgm:spPr/>
      <dgm:t>
        <a:bodyPr/>
        <a:lstStyle/>
        <a:p>
          <a:endParaRPr lang="es-ES"/>
        </a:p>
      </dgm:t>
    </dgm:pt>
    <dgm:pt modelId="{E3D73786-6817-4D7C-B102-C07657D9F614}">
      <dgm:prSet phldrT="[Texto]" custT="1">
        <dgm:style>
          <a:lnRef idx="1">
            <a:schemeClr val="accent3"/>
          </a:lnRef>
          <a:fillRef idx="2">
            <a:schemeClr val="accent3"/>
          </a:fillRef>
          <a:effectRef idx="1">
            <a:schemeClr val="accent3"/>
          </a:effectRef>
          <a:fontRef idx="minor">
            <a:schemeClr val="dk1"/>
          </a:fontRef>
        </dgm:style>
      </dgm:prSet>
      <dgm:spPr/>
      <dgm:t>
        <a:bodyPr/>
        <a:lstStyle/>
        <a:p>
          <a:pPr algn="just">
            <a:lnSpc>
              <a:spcPct val="150000"/>
            </a:lnSpc>
          </a:pPr>
          <a:r>
            <a:rPr lang="es-ES" sz="1400" dirty="0"/>
            <a:t>Las mercancías hayan sido rechazadas por alguna autoridad del país a donde fueron exportadas</a:t>
          </a:r>
        </a:p>
      </dgm:t>
    </dgm:pt>
    <dgm:pt modelId="{FAAC59D4-833D-4236-8BEC-8666EE3AB032}" type="parTrans" cxnId="{3B52B695-9B4F-46F4-94A6-636FA7E38B04}">
      <dgm:prSet/>
      <dgm:spPr/>
      <dgm:t>
        <a:bodyPr/>
        <a:lstStyle/>
        <a:p>
          <a:endParaRPr lang="es-ES"/>
        </a:p>
      </dgm:t>
    </dgm:pt>
    <dgm:pt modelId="{CCAF588D-7C5A-44CF-A8F5-F679B1CD43D5}" type="sibTrans" cxnId="{3B52B695-9B4F-46F4-94A6-636FA7E38B04}">
      <dgm:prSet/>
      <dgm:spPr/>
      <dgm:t>
        <a:bodyPr/>
        <a:lstStyle/>
        <a:p>
          <a:endParaRPr lang="es-ES"/>
        </a:p>
      </dgm:t>
    </dgm:pt>
    <dgm:pt modelId="{B661C473-D94C-493F-9A66-9CCA19DEFACA}">
      <dgm:prSet phldrT="[Texto]" custT="1">
        <dgm:style>
          <a:lnRef idx="1">
            <a:schemeClr val="accent3"/>
          </a:lnRef>
          <a:fillRef idx="2">
            <a:schemeClr val="accent3"/>
          </a:fillRef>
          <a:effectRef idx="1">
            <a:schemeClr val="accent3"/>
          </a:effectRef>
          <a:fontRef idx="minor">
            <a:schemeClr val="dk1"/>
          </a:fontRef>
        </dgm:style>
      </dgm:prSet>
      <dgm:spPr/>
      <dgm:t>
        <a:bodyPr/>
        <a:lstStyle/>
        <a:p>
          <a:pPr algn="just">
            <a:lnSpc>
              <a:spcPct val="150000"/>
            </a:lnSpc>
          </a:pPr>
          <a:r>
            <a:rPr lang="es-ES" sz="1400" dirty="0"/>
            <a:t>Que las mercancías hayan sido rechazadas por el importador extranjero</a:t>
          </a:r>
        </a:p>
      </dgm:t>
    </dgm:pt>
    <dgm:pt modelId="{FBA657F1-DE23-4FE9-A807-97DC941DE2B7}" type="parTrans" cxnId="{57896869-263D-465C-818F-DC61BE9D0EB1}">
      <dgm:prSet/>
      <dgm:spPr/>
      <dgm:t>
        <a:bodyPr/>
        <a:lstStyle/>
        <a:p>
          <a:endParaRPr lang="es-ES"/>
        </a:p>
      </dgm:t>
    </dgm:pt>
    <dgm:pt modelId="{9D5709B7-22C3-4195-811D-5F329625CC18}" type="sibTrans" cxnId="{57896869-263D-465C-818F-DC61BE9D0EB1}">
      <dgm:prSet/>
      <dgm:spPr/>
      <dgm:t>
        <a:bodyPr/>
        <a:lstStyle/>
        <a:p>
          <a:endParaRPr lang="es-ES"/>
        </a:p>
      </dgm:t>
    </dgm:pt>
    <dgm:pt modelId="{1C645032-7844-4087-8723-40F89BE729B0}">
      <dgm:prSet phldrT="[Texto]" custT="1">
        <dgm:style>
          <a:lnRef idx="1">
            <a:schemeClr val="accent3"/>
          </a:lnRef>
          <a:fillRef idx="2">
            <a:schemeClr val="accent3"/>
          </a:fillRef>
          <a:effectRef idx="1">
            <a:schemeClr val="accent3"/>
          </a:effectRef>
          <a:fontRef idx="minor">
            <a:schemeClr val="dk1"/>
          </a:fontRef>
        </dgm:style>
      </dgm:prSet>
      <dgm:spPr/>
      <dgm:t>
        <a:bodyPr/>
        <a:lstStyle/>
        <a:p>
          <a:pPr algn="just">
            <a:lnSpc>
              <a:spcPct val="150000"/>
            </a:lnSpc>
          </a:pPr>
          <a:r>
            <a:rPr lang="es-ES" sz="1400" dirty="0"/>
            <a:t>Las  mercancías hayan salido del país por causas fortuitas o de fuerza mayor siempre que no hayan abandonado la aduana o puerto extranjero, hasta el momento de su retorno al país</a:t>
          </a:r>
        </a:p>
      </dgm:t>
    </dgm:pt>
    <dgm:pt modelId="{8AA596E4-32BD-4968-B7A3-A3085FE9FD06}" type="parTrans" cxnId="{7B42E5AA-C494-4DD1-9326-DEAD11777B86}">
      <dgm:prSet/>
      <dgm:spPr/>
      <dgm:t>
        <a:bodyPr/>
        <a:lstStyle/>
        <a:p>
          <a:endParaRPr lang="es-ES"/>
        </a:p>
      </dgm:t>
    </dgm:pt>
    <dgm:pt modelId="{4C6DA398-29B9-41EE-B3FF-01997955BDE4}" type="sibTrans" cxnId="{7B42E5AA-C494-4DD1-9326-DEAD11777B86}">
      <dgm:prSet/>
      <dgm:spPr/>
      <dgm:t>
        <a:bodyPr/>
        <a:lstStyle/>
        <a:p>
          <a:endParaRPr lang="es-ES"/>
        </a:p>
      </dgm:t>
    </dgm:pt>
    <dgm:pt modelId="{B727CB03-5192-4231-9823-B32F0AB640FD}">
      <dgm:prSet phldrT="[Texto]" custT="1">
        <dgm:style>
          <a:lnRef idx="1">
            <a:schemeClr val="accent3"/>
          </a:lnRef>
          <a:fillRef idx="2">
            <a:schemeClr val="accent3"/>
          </a:fillRef>
          <a:effectRef idx="1">
            <a:schemeClr val="accent3"/>
          </a:effectRef>
          <a:fontRef idx="minor">
            <a:schemeClr val="dk1"/>
          </a:fontRef>
        </dgm:style>
      </dgm:prSet>
      <dgm:spPr/>
      <dgm:t>
        <a:bodyPr/>
        <a:lstStyle/>
        <a:p>
          <a:pPr algn="just">
            <a:lnSpc>
              <a:spcPct val="150000"/>
            </a:lnSpc>
          </a:pPr>
          <a:endParaRPr lang="es-ES" sz="1200" dirty="0"/>
        </a:p>
      </dgm:t>
    </dgm:pt>
    <dgm:pt modelId="{FA30818E-719C-440B-9019-1A2B50039115}" type="parTrans" cxnId="{3C45854C-AD3E-411D-91F7-A2397C342626}">
      <dgm:prSet/>
      <dgm:spPr/>
      <dgm:t>
        <a:bodyPr/>
        <a:lstStyle/>
        <a:p>
          <a:endParaRPr lang="es-ES"/>
        </a:p>
      </dgm:t>
    </dgm:pt>
    <dgm:pt modelId="{F9238655-22DC-4ECD-A685-61A04FCB7055}" type="sibTrans" cxnId="{3C45854C-AD3E-411D-91F7-A2397C342626}">
      <dgm:prSet/>
      <dgm:spPr/>
      <dgm:t>
        <a:bodyPr/>
        <a:lstStyle/>
        <a:p>
          <a:endParaRPr lang="es-ES"/>
        </a:p>
      </dgm:t>
    </dgm:pt>
    <dgm:pt modelId="{7357D53C-F5FF-41DE-AAF0-E19DC5DAAC1F}" type="pres">
      <dgm:prSet presAssocID="{5BFF525E-2E0D-46B7-BB1C-E89DEB82CA35}" presName="Name0" presStyleCnt="0">
        <dgm:presLayoutVars>
          <dgm:dir/>
          <dgm:animLvl val="lvl"/>
          <dgm:resizeHandles/>
        </dgm:presLayoutVars>
      </dgm:prSet>
      <dgm:spPr/>
    </dgm:pt>
    <dgm:pt modelId="{3C0A2A7F-C62B-4416-B1EA-73BADAF56D51}" type="pres">
      <dgm:prSet presAssocID="{6586372D-7748-4DCB-95F5-ED08942A525A}" presName="linNode" presStyleCnt="0"/>
      <dgm:spPr/>
    </dgm:pt>
    <dgm:pt modelId="{6015BA29-3475-4572-8022-F71438002BB8}" type="pres">
      <dgm:prSet presAssocID="{6586372D-7748-4DCB-95F5-ED08942A525A}" presName="parentShp" presStyleLbl="node1" presStyleIdx="0" presStyleCnt="1" custScaleX="75819" custScaleY="57951">
        <dgm:presLayoutVars>
          <dgm:bulletEnabled val="1"/>
        </dgm:presLayoutVars>
      </dgm:prSet>
      <dgm:spPr/>
    </dgm:pt>
    <dgm:pt modelId="{F03E7DBA-5ADA-4DD8-9929-8E02EDF35199}" type="pres">
      <dgm:prSet presAssocID="{6586372D-7748-4DCB-95F5-ED08942A525A}" presName="childShp" presStyleLbl="bgAccFollowNode1" presStyleIdx="0" presStyleCnt="1" custScaleX="107462" custScaleY="200391">
        <dgm:presLayoutVars>
          <dgm:bulletEnabled val="1"/>
        </dgm:presLayoutVars>
      </dgm:prSet>
      <dgm:spPr/>
    </dgm:pt>
  </dgm:ptLst>
  <dgm:cxnLst>
    <dgm:cxn modelId="{C6E79467-027C-4CFF-96E4-A567CCD4DEBF}" type="presOf" srcId="{6586372D-7748-4DCB-95F5-ED08942A525A}" destId="{6015BA29-3475-4572-8022-F71438002BB8}" srcOrd="0" destOrd="0" presId="urn:microsoft.com/office/officeart/2005/8/layout/vList6"/>
    <dgm:cxn modelId="{57896869-263D-465C-818F-DC61BE9D0EB1}" srcId="{6586372D-7748-4DCB-95F5-ED08942A525A}" destId="{B661C473-D94C-493F-9A66-9CCA19DEFACA}" srcOrd="1" destOrd="0" parTransId="{FBA657F1-DE23-4FE9-A807-97DC941DE2B7}" sibTransId="{9D5709B7-22C3-4195-811D-5F329625CC18}"/>
    <dgm:cxn modelId="{3C45854C-AD3E-411D-91F7-A2397C342626}" srcId="{6586372D-7748-4DCB-95F5-ED08942A525A}" destId="{B727CB03-5192-4231-9823-B32F0AB640FD}" srcOrd="3" destOrd="0" parTransId="{FA30818E-719C-440B-9019-1A2B50039115}" sibTransId="{F9238655-22DC-4ECD-A685-61A04FCB7055}"/>
    <dgm:cxn modelId="{4597554F-6339-4F15-B657-38A4009C4C67}" type="presOf" srcId="{5BFF525E-2E0D-46B7-BB1C-E89DEB82CA35}" destId="{7357D53C-F5FF-41DE-AAF0-E19DC5DAAC1F}" srcOrd="0" destOrd="0" presId="urn:microsoft.com/office/officeart/2005/8/layout/vList6"/>
    <dgm:cxn modelId="{57E13250-D5C8-4191-BBF1-9E389F4A00BA}" srcId="{5BFF525E-2E0D-46B7-BB1C-E89DEB82CA35}" destId="{6586372D-7748-4DCB-95F5-ED08942A525A}" srcOrd="0" destOrd="0" parTransId="{99D1EBDA-32C5-46E1-AD2F-58CC0997E8E7}" sibTransId="{9583C8CF-25C1-408F-8D77-B7BBCA6943AF}"/>
    <dgm:cxn modelId="{6B7B2456-C0EA-4789-82BC-11B2A17D613E}" type="presOf" srcId="{1C645032-7844-4087-8723-40F89BE729B0}" destId="{F03E7DBA-5ADA-4DD8-9929-8E02EDF35199}" srcOrd="0" destOrd="2" presId="urn:microsoft.com/office/officeart/2005/8/layout/vList6"/>
    <dgm:cxn modelId="{3B52B695-9B4F-46F4-94A6-636FA7E38B04}" srcId="{6586372D-7748-4DCB-95F5-ED08942A525A}" destId="{E3D73786-6817-4D7C-B102-C07657D9F614}" srcOrd="0" destOrd="0" parTransId="{FAAC59D4-833D-4236-8BEC-8666EE3AB032}" sibTransId="{CCAF588D-7C5A-44CF-A8F5-F679B1CD43D5}"/>
    <dgm:cxn modelId="{7B42E5AA-C494-4DD1-9326-DEAD11777B86}" srcId="{6586372D-7748-4DCB-95F5-ED08942A525A}" destId="{1C645032-7844-4087-8723-40F89BE729B0}" srcOrd="2" destOrd="0" parTransId="{8AA596E4-32BD-4968-B7A3-A3085FE9FD06}" sibTransId="{4C6DA398-29B9-41EE-B3FF-01997955BDE4}"/>
    <dgm:cxn modelId="{36D860B1-4489-415B-BF92-6C59516694B9}" type="presOf" srcId="{B727CB03-5192-4231-9823-B32F0AB640FD}" destId="{F03E7DBA-5ADA-4DD8-9929-8E02EDF35199}" srcOrd="0" destOrd="3" presId="urn:microsoft.com/office/officeart/2005/8/layout/vList6"/>
    <dgm:cxn modelId="{2BC6FACC-F6E1-463C-AA64-A2135DC59688}" type="presOf" srcId="{B661C473-D94C-493F-9A66-9CCA19DEFACA}" destId="{F03E7DBA-5ADA-4DD8-9929-8E02EDF35199}" srcOrd="0" destOrd="1" presId="urn:microsoft.com/office/officeart/2005/8/layout/vList6"/>
    <dgm:cxn modelId="{D64CE4D3-EA32-4056-BB87-357234F6F21E}" type="presOf" srcId="{E3D73786-6817-4D7C-B102-C07657D9F614}" destId="{F03E7DBA-5ADA-4DD8-9929-8E02EDF35199}" srcOrd="0" destOrd="0" presId="urn:microsoft.com/office/officeart/2005/8/layout/vList6"/>
    <dgm:cxn modelId="{0F1FE793-7FC4-425B-A91A-515BD104C5DF}" type="presParOf" srcId="{7357D53C-F5FF-41DE-AAF0-E19DC5DAAC1F}" destId="{3C0A2A7F-C62B-4416-B1EA-73BADAF56D51}" srcOrd="0" destOrd="0" presId="urn:microsoft.com/office/officeart/2005/8/layout/vList6"/>
    <dgm:cxn modelId="{428DD45B-BF1A-43E2-ACC4-9CC908894732}" type="presParOf" srcId="{3C0A2A7F-C62B-4416-B1EA-73BADAF56D51}" destId="{6015BA29-3475-4572-8022-F71438002BB8}" srcOrd="0" destOrd="0" presId="urn:microsoft.com/office/officeart/2005/8/layout/vList6"/>
    <dgm:cxn modelId="{1F9C4A11-5837-4F30-9ED0-66CC8B57ADEC}" type="presParOf" srcId="{3C0A2A7F-C62B-4416-B1EA-73BADAF56D51}" destId="{F03E7DBA-5ADA-4DD8-9929-8E02EDF35199}"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BFF525E-2E0D-46B7-BB1C-E89DEB82CA3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s-ES"/>
        </a:p>
      </dgm:t>
    </dgm:pt>
    <dgm:pt modelId="{6586372D-7748-4DCB-95F5-ED08942A525A}">
      <dgm:prSet phldrT="[Texto]">
        <dgm:style>
          <a:lnRef idx="1">
            <a:schemeClr val="accent2"/>
          </a:lnRef>
          <a:fillRef idx="2">
            <a:schemeClr val="accent2"/>
          </a:fillRef>
          <a:effectRef idx="1">
            <a:schemeClr val="accent2"/>
          </a:effectRef>
          <a:fontRef idx="minor">
            <a:schemeClr val="dk1"/>
          </a:fontRef>
        </dgm:style>
      </dgm:prSet>
      <dgm:spPr/>
      <dgm:t>
        <a:bodyPr/>
        <a:lstStyle/>
        <a:p>
          <a:r>
            <a:rPr lang="es-ES" dirty="0"/>
            <a:t>CONDICIONES</a:t>
          </a:r>
        </a:p>
      </dgm:t>
    </dgm:pt>
    <dgm:pt modelId="{99D1EBDA-32C5-46E1-AD2F-58CC0997E8E7}" type="parTrans" cxnId="{57E13250-D5C8-4191-BBF1-9E389F4A00BA}">
      <dgm:prSet/>
      <dgm:spPr/>
      <dgm:t>
        <a:bodyPr/>
        <a:lstStyle/>
        <a:p>
          <a:endParaRPr lang="es-ES"/>
        </a:p>
      </dgm:t>
    </dgm:pt>
    <dgm:pt modelId="{9583C8CF-25C1-408F-8D77-B7BBCA6943AF}" type="sibTrans" cxnId="{57E13250-D5C8-4191-BBF1-9E389F4A00BA}">
      <dgm:prSet/>
      <dgm:spPr/>
      <dgm:t>
        <a:bodyPr/>
        <a:lstStyle/>
        <a:p>
          <a:endParaRPr lang="es-ES"/>
        </a:p>
      </dgm:t>
    </dgm:pt>
    <dgm:pt modelId="{E3D73786-6817-4D7C-B102-C07657D9F614}">
      <dgm:prSet phldrT="[Texto]" custT="1">
        <dgm:style>
          <a:lnRef idx="1">
            <a:schemeClr val="accent4"/>
          </a:lnRef>
          <a:fillRef idx="2">
            <a:schemeClr val="accent4"/>
          </a:fillRef>
          <a:effectRef idx="1">
            <a:schemeClr val="accent4"/>
          </a:effectRef>
          <a:fontRef idx="minor">
            <a:schemeClr val="dk1"/>
          </a:fontRef>
        </dgm:style>
      </dgm:prSet>
      <dgm:spPr/>
      <dgm:t>
        <a:bodyPr/>
        <a:lstStyle/>
        <a:p>
          <a:pPr algn="just">
            <a:lnSpc>
              <a:spcPct val="150000"/>
            </a:lnSpc>
          </a:pPr>
          <a:endParaRPr lang="es-ES" sz="1000" dirty="0"/>
        </a:p>
      </dgm:t>
    </dgm:pt>
    <dgm:pt modelId="{FAAC59D4-833D-4236-8BEC-8666EE3AB032}" type="parTrans" cxnId="{3B52B695-9B4F-46F4-94A6-636FA7E38B04}">
      <dgm:prSet/>
      <dgm:spPr/>
      <dgm:t>
        <a:bodyPr/>
        <a:lstStyle/>
        <a:p>
          <a:endParaRPr lang="es-ES"/>
        </a:p>
      </dgm:t>
    </dgm:pt>
    <dgm:pt modelId="{CCAF588D-7C5A-44CF-A8F5-F679B1CD43D5}" type="sibTrans" cxnId="{3B52B695-9B4F-46F4-94A6-636FA7E38B04}">
      <dgm:prSet/>
      <dgm:spPr/>
      <dgm:t>
        <a:bodyPr/>
        <a:lstStyle/>
        <a:p>
          <a:endParaRPr lang="es-ES"/>
        </a:p>
      </dgm:t>
    </dgm:pt>
    <dgm:pt modelId="{667F5BFA-9C4F-4F37-96C6-AFC81F7F5616}">
      <dgm:prSet phldrT="[Texto]" custT="1">
        <dgm:style>
          <a:lnRef idx="1">
            <a:schemeClr val="accent4"/>
          </a:lnRef>
          <a:fillRef idx="2">
            <a:schemeClr val="accent4"/>
          </a:fillRef>
          <a:effectRef idx="1">
            <a:schemeClr val="accent4"/>
          </a:effectRef>
          <a:fontRef idx="minor">
            <a:schemeClr val="dk1"/>
          </a:fontRef>
        </dgm:style>
      </dgm:prSet>
      <dgm:spPr/>
      <dgm:t>
        <a:bodyPr/>
        <a:lstStyle/>
        <a:p>
          <a:pPr algn="just">
            <a:lnSpc>
              <a:spcPct val="150000"/>
            </a:lnSpc>
          </a:pPr>
          <a:r>
            <a:rPr lang="es-ES" sz="1400" dirty="0"/>
            <a:t>Que no se hayan acogido, por causa justificada, al régimen de exportación temporal</a:t>
          </a:r>
        </a:p>
      </dgm:t>
    </dgm:pt>
    <dgm:pt modelId="{0ED5A7FB-13BA-4254-9CB8-0F998CD4246E}" type="parTrans" cxnId="{D70CB3A4-49E9-4A6A-AEBD-1E71C57B7FA3}">
      <dgm:prSet/>
      <dgm:spPr/>
      <dgm:t>
        <a:bodyPr/>
        <a:lstStyle/>
        <a:p>
          <a:endParaRPr lang="es-ES"/>
        </a:p>
      </dgm:t>
    </dgm:pt>
    <dgm:pt modelId="{0CC97F1E-3ED9-4657-8D4C-75DF96AB10D6}" type="sibTrans" cxnId="{D70CB3A4-49E9-4A6A-AEBD-1E71C57B7FA3}">
      <dgm:prSet/>
      <dgm:spPr/>
      <dgm:t>
        <a:bodyPr/>
        <a:lstStyle/>
        <a:p>
          <a:endParaRPr lang="es-ES"/>
        </a:p>
      </dgm:t>
    </dgm:pt>
    <dgm:pt modelId="{FD128817-6DD3-488C-A1CB-E24B86CAECBA}">
      <dgm:prSet phldrT="[Texto]" custT="1">
        <dgm:style>
          <a:lnRef idx="1">
            <a:schemeClr val="accent4"/>
          </a:lnRef>
          <a:fillRef idx="2">
            <a:schemeClr val="accent4"/>
          </a:fillRef>
          <a:effectRef idx="1">
            <a:schemeClr val="accent4"/>
          </a:effectRef>
          <a:fontRef idx="minor">
            <a:schemeClr val="dk1"/>
          </a:fontRef>
        </dgm:style>
      </dgm:prSet>
      <dgm:spPr/>
      <dgm:t>
        <a:bodyPr/>
        <a:lstStyle/>
        <a:p>
          <a:pPr algn="just">
            <a:lnSpc>
              <a:spcPct val="150000"/>
            </a:lnSpc>
          </a:pPr>
          <a:r>
            <a:rPr lang="es-ES" sz="1400" dirty="0"/>
            <a:t> Que haya sobrevenido una fuerza mayor o un caso fortuito, durante el viaje, que haya impedido su transporte hasta el país de destino o su importación en este último</a:t>
          </a:r>
        </a:p>
      </dgm:t>
    </dgm:pt>
    <dgm:pt modelId="{D9619615-8B02-4FC7-ADFF-8BD5EBC6DA9C}" type="parTrans" cxnId="{B8F54D27-D5D5-4266-B4C4-7ECA0D298123}">
      <dgm:prSet/>
      <dgm:spPr/>
      <dgm:t>
        <a:bodyPr/>
        <a:lstStyle/>
        <a:p>
          <a:endParaRPr lang="es-ES"/>
        </a:p>
      </dgm:t>
    </dgm:pt>
    <dgm:pt modelId="{75441F4C-5F9C-45D6-9BF0-B6FC6649E1DF}" type="sibTrans" cxnId="{B8F54D27-D5D5-4266-B4C4-7ECA0D298123}">
      <dgm:prSet/>
      <dgm:spPr/>
      <dgm:t>
        <a:bodyPr/>
        <a:lstStyle/>
        <a:p>
          <a:endParaRPr lang="es-ES"/>
        </a:p>
      </dgm:t>
    </dgm:pt>
    <dgm:pt modelId="{EBDD547B-E500-4632-AD19-F3D2348F4DD8}">
      <dgm:prSet phldrT="[Texto]" custT="1">
        <dgm:style>
          <a:lnRef idx="1">
            <a:schemeClr val="accent4"/>
          </a:lnRef>
          <a:fillRef idx="2">
            <a:schemeClr val="accent4"/>
          </a:fillRef>
          <a:effectRef idx="1">
            <a:schemeClr val="accent4"/>
          </a:effectRef>
          <a:fontRef idx="minor">
            <a:schemeClr val="dk1"/>
          </a:fontRef>
        </dgm:style>
      </dgm:prSet>
      <dgm:spPr/>
      <dgm:t>
        <a:bodyPr/>
        <a:lstStyle/>
        <a:p>
          <a:pPr algn="just">
            <a:lnSpc>
              <a:spcPct val="150000"/>
            </a:lnSpc>
          </a:pPr>
          <a:r>
            <a:rPr lang="es-ES" sz="1400" dirty="0"/>
            <a:t>Que existiese falta de pago o de cumplimiento de las cláusulas del contrato por parte del importador</a:t>
          </a:r>
        </a:p>
      </dgm:t>
    </dgm:pt>
    <dgm:pt modelId="{D69E7767-662C-4459-8F34-518A8EE74946}" type="parTrans" cxnId="{F586C7D2-B992-4094-87D4-A6E867610192}">
      <dgm:prSet/>
      <dgm:spPr/>
      <dgm:t>
        <a:bodyPr/>
        <a:lstStyle/>
        <a:p>
          <a:endParaRPr lang="es-ES"/>
        </a:p>
      </dgm:t>
    </dgm:pt>
    <dgm:pt modelId="{6F40D27D-51A3-4551-95B6-C54F301C93E9}" type="sibTrans" cxnId="{F586C7D2-B992-4094-87D4-A6E867610192}">
      <dgm:prSet/>
      <dgm:spPr/>
      <dgm:t>
        <a:bodyPr/>
        <a:lstStyle/>
        <a:p>
          <a:endParaRPr lang="es-ES"/>
        </a:p>
      </dgm:t>
    </dgm:pt>
    <dgm:pt modelId="{7357D53C-F5FF-41DE-AAF0-E19DC5DAAC1F}" type="pres">
      <dgm:prSet presAssocID="{5BFF525E-2E0D-46B7-BB1C-E89DEB82CA35}" presName="Name0" presStyleCnt="0">
        <dgm:presLayoutVars>
          <dgm:dir/>
          <dgm:animLvl val="lvl"/>
          <dgm:resizeHandles/>
        </dgm:presLayoutVars>
      </dgm:prSet>
      <dgm:spPr/>
    </dgm:pt>
    <dgm:pt modelId="{3C0A2A7F-C62B-4416-B1EA-73BADAF56D51}" type="pres">
      <dgm:prSet presAssocID="{6586372D-7748-4DCB-95F5-ED08942A525A}" presName="linNode" presStyleCnt="0"/>
      <dgm:spPr/>
    </dgm:pt>
    <dgm:pt modelId="{6015BA29-3475-4572-8022-F71438002BB8}" type="pres">
      <dgm:prSet presAssocID="{6586372D-7748-4DCB-95F5-ED08942A525A}" presName="parentShp" presStyleLbl="node1" presStyleIdx="0" presStyleCnt="1" custScaleX="88693" custScaleY="57951">
        <dgm:presLayoutVars>
          <dgm:bulletEnabled val="1"/>
        </dgm:presLayoutVars>
      </dgm:prSet>
      <dgm:spPr/>
    </dgm:pt>
    <dgm:pt modelId="{F03E7DBA-5ADA-4DD8-9929-8E02EDF35199}" type="pres">
      <dgm:prSet presAssocID="{6586372D-7748-4DCB-95F5-ED08942A525A}" presName="childShp" presStyleLbl="bgAccFollowNode1" presStyleIdx="0" presStyleCnt="1" custScaleX="104553" custScaleY="200120">
        <dgm:presLayoutVars>
          <dgm:bulletEnabled val="1"/>
        </dgm:presLayoutVars>
      </dgm:prSet>
      <dgm:spPr/>
    </dgm:pt>
  </dgm:ptLst>
  <dgm:cxnLst>
    <dgm:cxn modelId="{16CEB21C-3685-4DE0-A97E-EBCF16D711D7}" type="presOf" srcId="{E3D73786-6817-4D7C-B102-C07657D9F614}" destId="{F03E7DBA-5ADA-4DD8-9929-8E02EDF35199}" srcOrd="0" destOrd="0" presId="urn:microsoft.com/office/officeart/2005/8/layout/vList6"/>
    <dgm:cxn modelId="{B5BB7A1F-5F3D-4305-B290-692D7B4ABFB7}" type="presOf" srcId="{EBDD547B-E500-4632-AD19-F3D2348F4DD8}" destId="{F03E7DBA-5ADA-4DD8-9929-8E02EDF35199}" srcOrd="0" destOrd="2" presId="urn:microsoft.com/office/officeart/2005/8/layout/vList6"/>
    <dgm:cxn modelId="{B8F54D27-D5D5-4266-B4C4-7ECA0D298123}" srcId="{6586372D-7748-4DCB-95F5-ED08942A525A}" destId="{FD128817-6DD3-488C-A1CB-E24B86CAECBA}" srcOrd="3" destOrd="0" parTransId="{D9619615-8B02-4FC7-ADFF-8BD5EBC6DA9C}" sibTransId="{75441F4C-5F9C-45D6-9BF0-B6FC6649E1DF}"/>
    <dgm:cxn modelId="{57E13250-D5C8-4191-BBF1-9E389F4A00BA}" srcId="{5BFF525E-2E0D-46B7-BB1C-E89DEB82CA35}" destId="{6586372D-7748-4DCB-95F5-ED08942A525A}" srcOrd="0" destOrd="0" parTransId="{99D1EBDA-32C5-46E1-AD2F-58CC0997E8E7}" sibTransId="{9583C8CF-25C1-408F-8D77-B7BBCA6943AF}"/>
    <dgm:cxn modelId="{069D2E7A-EBB3-4C5A-B439-75C40541A9BE}" type="presOf" srcId="{6586372D-7748-4DCB-95F5-ED08942A525A}" destId="{6015BA29-3475-4572-8022-F71438002BB8}" srcOrd="0" destOrd="0" presId="urn:microsoft.com/office/officeart/2005/8/layout/vList6"/>
    <dgm:cxn modelId="{3B52B695-9B4F-46F4-94A6-636FA7E38B04}" srcId="{6586372D-7748-4DCB-95F5-ED08942A525A}" destId="{E3D73786-6817-4D7C-B102-C07657D9F614}" srcOrd="0" destOrd="0" parTransId="{FAAC59D4-833D-4236-8BEC-8666EE3AB032}" sibTransId="{CCAF588D-7C5A-44CF-A8F5-F679B1CD43D5}"/>
    <dgm:cxn modelId="{CA1FCB9F-51E9-4DE5-8C53-BF65D0D76B94}" type="presOf" srcId="{667F5BFA-9C4F-4F37-96C6-AFC81F7F5616}" destId="{F03E7DBA-5ADA-4DD8-9929-8E02EDF35199}" srcOrd="0" destOrd="1" presId="urn:microsoft.com/office/officeart/2005/8/layout/vList6"/>
    <dgm:cxn modelId="{D70CB3A4-49E9-4A6A-AEBD-1E71C57B7FA3}" srcId="{6586372D-7748-4DCB-95F5-ED08942A525A}" destId="{667F5BFA-9C4F-4F37-96C6-AFC81F7F5616}" srcOrd="1" destOrd="0" parTransId="{0ED5A7FB-13BA-4254-9CB8-0F998CD4246E}" sibTransId="{0CC97F1E-3ED9-4657-8D4C-75DF96AB10D6}"/>
    <dgm:cxn modelId="{4FB9C7C4-54C8-46C8-BF88-5E6CF09962CC}" type="presOf" srcId="{FD128817-6DD3-488C-A1CB-E24B86CAECBA}" destId="{F03E7DBA-5ADA-4DD8-9929-8E02EDF35199}" srcOrd="0" destOrd="3" presId="urn:microsoft.com/office/officeart/2005/8/layout/vList6"/>
    <dgm:cxn modelId="{F586C7D2-B992-4094-87D4-A6E867610192}" srcId="{6586372D-7748-4DCB-95F5-ED08942A525A}" destId="{EBDD547B-E500-4632-AD19-F3D2348F4DD8}" srcOrd="2" destOrd="0" parTransId="{D69E7767-662C-4459-8F34-518A8EE74946}" sibTransId="{6F40D27D-51A3-4551-95B6-C54F301C93E9}"/>
    <dgm:cxn modelId="{E8E14BF6-BC65-4AF3-9386-DF2322B2F606}" type="presOf" srcId="{5BFF525E-2E0D-46B7-BB1C-E89DEB82CA35}" destId="{7357D53C-F5FF-41DE-AAF0-E19DC5DAAC1F}" srcOrd="0" destOrd="0" presId="urn:microsoft.com/office/officeart/2005/8/layout/vList6"/>
    <dgm:cxn modelId="{058BC3FA-AF51-418E-BC6B-B22112705837}" type="presParOf" srcId="{7357D53C-F5FF-41DE-AAF0-E19DC5DAAC1F}" destId="{3C0A2A7F-C62B-4416-B1EA-73BADAF56D51}" srcOrd="0" destOrd="0" presId="urn:microsoft.com/office/officeart/2005/8/layout/vList6"/>
    <dgm:cxn modelId="{7C76BA4A-2FE3-4279-BA5B-AA4CA419D550}" type="presParOf" srcId="{3C0A2A7F-C62B-4416-B1EA-73BADAF56D51}" destId="{6015BA29-3475-4572-8022-F71438002BB8}" srcOrd="0" destOrd="0" presId="urn:microsoft.com/office/officeart/2005/8/layout/vList6"/>
    <dgm:cxn modelId="{1E395FB0-0450-4B98-80A4-9579BEAA65F4}" type="presParOf" srcId="{3C0A2A7F-C62B-4416-B1EA-73BADAF56D51}" destId="{F03E7DBA-5ADA-4DD8-9929-8E02EDF35199}"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2D75DAE-DA0C-4D44-8DFA-C463391017FE}" type="doc">
      <dgm:prSet loTypeId="urn:microsoft.com/office/officeart/2005/8/layout/hList3" loCatId="list" qsTypeId="urn:microsoft.com/office/officeart/2005/8/quickstyle/simple1" qsCatId="simple" csTypeId="urn:microsoft.com/office/officeart/2005/8/colors/colorful4" csCatId="colorful" phldr="1"/>
      <dgm:spPr/>
      <dgm:t>
        <a:bodyPr/>
        <a:lstStyle/>
        <a:p>
          <a:endParaRPr lang="es-ES"/>
        </a:p>
      </dgm:t>
    </dgm:pt>
    <dgm:pt modelId="{7D85D801-67F8-43BA-AD1C-4957ED945CCC}">
      <dgm:prSet phldrT="[Texto]" custT="1">
        <dgm:style>
          <a:lnRef idx="1">
            <a:schemeClr val="accent4"/>
          </a:lnRef>
          <a:fillRef idx="2">
            <a:schemeClr val="accent4"/>
          </a:fillRef>
          <a:effectRef idx="1">
            <a:schemeClr val="accent4"/>
          </a:effectRef>
          <a:fontRef idx="minor">
            <a:schemeClr val="dk1"/>
          </a:fontRef>
        </dgm:style>
      </dgm:prSet>
      <dgm:spPr/>
      <dgm:t>
        <a:bodyPr/>
        <a:lstStyle/>
        <a:p>
          <a:r>
            <a:rPr lang="es-ES" sz="2400" b="1" dirty="0">
              <a:solidFill>
                <a:srgbClr val="FF0000"/>
              </a:solidFill>
            </a:rPr>
            <a:t>TIPOS DE </a:t>
          </a:r>
          <a:r>
            <a:rPr lang="es-ES" sz="2400" b="1" dirty="0">
              <a:solidFill>
                <a:srgbClr val="FF0000"/>
              </a:solidFill>
              <a:latin typeface="+mn-lt"/>
            </a:rPr>
            <a:t>IM</a:t>
          </a:r>
          <a:r>
            <a:rPr kumimoji="0" lang="es-ES" sz="2400" b="1" i="0" u="none" strike="noStrike" cap="none" spc="0" normalizeH="0" baseline="0" noProof="0" dirty="0">
              <a:ln>
                <a:noFill/>
              </a:ln>
              <a:solidFill>
                <a:srgbClr val="FF0000"/>
              </a:solidFill>
              <a:effectLst/>
              <a:uLnTx/>
              <a:uFillTx/>
              <a:latin typeface="+mn-lt"/>
              <a:ea typeface="+mn-ea"/>
              <a:cs typeface="+mn-cs"/>
            </a:rPr>
            <a:t>PORTACIONES </a:t>
          </a:r>
          <a:endParaRPr lang="es-ES" sz="2400" dirty="0"/>
        </a:p>
      </dgm:t>
    </dgm:pt>
    <dgm:pt modelId="{87E5403F-8B30-4F61-A02C-28E170FAFF78}" type="parTrans" cxnId="{0A5FE04E-6273-4447-8FC7-4B212A28637D}">
      <dgm:prSet/>
      <dgm:spPr/>
      <dgm:t>
        <a:bodyPr/>
        <a:lstStyle/>
        <a:p>
          <a:endParaRPr lang="es-ES"/>
        </a:p>
      </dgm:t>
    </dgm:pt>
    <dgm:pt modelId="{43E74D0A-BC4D-449A-804C-BB0F0C3E1E72}" type="sibTrans" cxnId="{0A5FE04E-6273-4447-8FC7-4B212A28637D}">
      <dgm:prSet/>
      <dgm:spPr/>
      <dgm:t>
        <a:bodyPr/>
        <a:lstStyle/>
        <a:p>
          <a:endParaRPr lang="es-ES"/>
        </a:p>
      </dgm:t>
    </dgm:pt>
    <dgm:pt modelId="{B5B57DFC-76F7-4E68-B988-6B3408C97FE2}">
      <dgm:prSet phldrT="[Texto]">
        <dgm:style>
          <a:lnRef idx="1">
            <a:schemeClr val="accent3"/>
          </a:lnRef>
          <a:fillRef idx="2">
            <a:schemeClr val="accent3"/>
          </a:fillRef>
          <a:effectRef idx="1">
            <a:schemeClr val="accent3"/>
          </a:effectRef>
          <a:fontRef idx="minor">
            <a:schemeClr val="dk1"/>
          </a:fontRef>
        </dgm:style>
      </dgm:prSet>
      <dgm:spPr/>
      <dgm:t>
        <a:bodyPr/>
        <a:lstStyle/>
        <a:p>
          <a:r>
            <a:rPr lang="es-ES" dirty="0"/>
            <a:t>CONSUMO</a:t>
          </a:r>
        </a:p>
      </dgm:t>
    </dgm:pt>
    <dgm:pt modelId="{3964D319-6733-4A17-B5CB-4193EC38379C}" type="parTrans" cxnId="{A6504494-5EB3-47D7-B21D-8BD83327ADBC}">
      <dgm:prSet/>
      <dgm:spPr/>
      <dgm:t>
        <a:bodyPr/>
        <a:lstStyle/>
        <a:p>
          <a:endParaRPr lang="es-ES"/>
        </a:p>
      </dgm:t>
    </dgm:pt>
    <dgm:pt modelId="{2BCA233E-0B2F-49CE-86AA-BED8F8EB9023}" type="sibTrans" cxnId="{A6504494-5EB3-47D7-B21D-8BD83327ADBC}">
      <dgm:prSet/>
      <dgm:spPr/>
      <dgm:t>
        <a:bodyPr/>
        <a:lstStyle/>
        <a:p>
          <a:endParaRPr lang="es-ES"/>
        </a:p>
      </dgm:t>
    </dgm:pt>
    <dgm:pt modelId="{3BC3CBC8-ED6B-4437-B60F-7A91A7D27F34}">
      <dgm:prSet phldrT="[Texto]">
        <dgm:style>
          <a:lnRef idx="1">
            <a:schemeClr val="accent5"/>
          </a:lnRef>
          <a:fillRef idx="2">
            <a:schemeClr val="accent5"/>
          </a:fillRef>
          <a:effectRef idx="1">
            <a:schemeClr val="accent5"/>
          </a:effectRef>
          <a:fontRef idx="minor">
            <a:schemeClr val="dk1"/>
          </a:fontRef>
        </dgm:style>
      </dgm:prSet>
      <dgm:spPr/>
      <dgm:t>
        <a:bodyPr/>
        <a:lstStyle/>
        <a:p>
          <a:r>
            <a:rPr lang="es-ES" dirty="0"/>
            <a:t>TEMPORALES</a:t>
          </a:r>
        </a:p>
      </dgm:t>
    </dgm:pt>
    <dgm:pt modelId="{2DD9AAF3-A757-4061-82AA-9C49DF587F70}" type="parTrans" cxnId="{94822595-054E-4D73-A037-3848FF893E3E}">
      <dgm:prSet/>
      <dgm:spPr/>
      <dgm:t>
        <a:bodyPr/>
        <a:lstStyle/>
        <a:p>
          <a:endParaRPr lang="es-ES"/>
        </a:p>
      </dgm:t>
    </dgm:pt>
    <dgm:pt modelId="{7FFC4F1B-E9FC-47C1-8B45-B4D52B1AB0B1}" type="sibTrans" cxnId="{94822595-054E-4D73-A037-3848FF893E3E}">
      <dgm:prSet/>
      <dgm:spPr/>
      <dgm:t>
        <a:bodyPr/>
        <a:lstStyle/>
        <a:p>
          <a:endParaRPr lang="es-ES"/>
        </a:p>
      </dgm:t>
    </dgm:pt>
    <dgm:pt modelId="{B9668F38-0100-4023-974A-FB070F35BF50}" type="pres">
      <dgm:prSet presAssocID="{C2D75DAE-DA0C-4D44-8DFA-C463391017FE}" presName="composite" presStyleCnt="0">
        <dgm:presLayoutVars>
          <dgm:chMax val="1"/>
          <dgm:dir/>
          <dgm:resizeHandles val="exact"/>
        </dgm:presLayoutVars>
      </dgm:prSet>
      <dgm:spPr/>
    </dgm:pt>
    <dgm:pt modelId="{DC639B5B-EDEA-4F27-920D-B9EB78946007}" type="pres">
      <dgm:prSet presAssocID="{7D85D801-67F8-43BA-AD1C-4957ED945CCC}" presName="roof" presStyleLbl="dkBgShp" presStyleIdx="0" presStyleCnt="2"/>
      <dgm:spPr/>
    </dgm:pt>
    <dgm:pt modelId="{668C59FD-5499-437A-8D7D-20339C6845AD}" type="pres">
      <dgm:prSet presAssocID="{7D85D801-67F8-43BA-AD1C-4957ED945CCC}" presName="pillars" presStyleCnt="0"/>
      <dgm:spPr/>
    </dgm:pt>
    <dgm:pt modelId="{AB7D9AB8-6B79-4995-9818-65280386A35D}" type="pres">
      <dgm:prSet presAssocID="{7D85D801-67F8-43BA-AD1C-4957ED945CCC}" presName="pillar1" presStyleLbl="node1" presStyleIdx="0" presStyleCnt="2">
        <dgm:presLayoutVars>
          <dgm:bulletEnabled val="1"/>
        </dgm:presLayoutVars>
      </dgm:prSet>
      <dgm:spPr/>
    </dgm:pt>
    <dgm:pt modelId="{2C51F181-8B75-4B15-93FB-1F8D98663AA3}" type="pres">
      <dgm:prSet presAssocID="{3BC3CBC8-ED6B-4437-B60F-7A91A7D27F34}" presName="pillarX" presStyleLbl="node1" presStyleIdx="1" presStyleCnt="2">
        <dgm:presLayoutVars>
          <dgm:bulletEnabled val="1"/>
        </dgm:presLayoutVars>
      </dgm:prSet>
      <dgm:spPr/>
    </dgm:pt>
    <dgm:pt modelId="{CF048659-908B-41DF-A021-378D798AA261}" type="pres">
      <dgm:prSet presAssocID="{7D85D801-67F8-43BA-AD1C-4957ED945CCC}" presName="base" presStyleLbl="dkBgShp" presStyleIdx="1" presStyleCnt="2">
        <dgm:style>
          <a:lnRef idx="1">
            <a:schemeClr val="accent4"/>
          </a:lnRef>
          <a:fillRef idx="2">
            <a:schemeClr val="accent4"/>
          </a:fillRef>
          <a:effectRef idx="1">
            <a:schemeClr val="accent4"/>
          </a:effectRef>
          <a:fontRef idx="minor">
            <a:schemeClr val="dk1"/>
          </a:fontRef>
        </dgm:style>
      </dgm:prSet>
      <dgm:spPr/>
    </dgm:pt>
  </dgm:ptLst>
  <dgm:cxnLst>
    <dgm:cxn modelId="{71D46834-BF4D-40E3-BA52-9328A4BD6A11}" type="presOf" srcId="{C2D75DAE-DA0C-4D44-8DFA-C463391017FE}" destId="{B9668F38-0100-4023-974A-FB070F35BF50}" srcOrd="0" destOrd="0" presId="urn:microsoft.com/office/officeart/2005/8/layout/hList3"/>
    <dgm:cxn modelId="{6FBDEC48-0ABA-4063-91FF-E816D41EF95B}" type="presOf" srcId="{3BC3CBC8-ED6B-4437-B60F-7A91A7D27F34}" destId="{2C51F181-8B75-4B15-93FB-1F8D98663AA3}" srcOrd="0" destOrd="0" presId="urn:microsoft.com/office/officeart/2005/8/layout/hList3"/>
    <dgm:cxn modelId="{0A5FE04E-6273-4447-8FC7-4B212A28637D}" srcId="{C2D75DAE-DA0C-4D44-8DFA-C463391017FE}" destId="{7D85D801-67F8-43BA-AD1C-4957ED945CCC}" srcOrd="0" destOrd="0" parTransId="{87E5403F-8B30-4F61-A02C-28E170FAFF78}" sibTransId="{43E74D0A-BC4D-449A-804C-BB0F0C3E1E72}"/>
    <dgm:cxn modelId="{2D8EF590-F0A2-40F3-B61A-5B1819ED3E77}" type="presOf" srcId="{B5B57DFC-76F7-4E68-B988-6B3408C97FE2}" destId="{AB7D9AB8-6B79-4995-9818-65280386A35D}" srcOrd="0" destOrd="0" presId="urn:microsoft.com/office/officeart/2005/8/layout/hList3"/>
    <dgm:cxn modelId="{A6504494-5EB3-47D7-B21D-8BD83327ADBC}" srcId="{7D85D801-67F8-43BA-AD1C-4957ED945CCC}" destId="{B5B57DFC-76F7-4E68-B988-6B3408C97FE2}" srcOrd="0" destOrd="0" parTransId="{3964D319-6733-4A17-B5CB-4193EC38379C}" sibTransId="{2BCA233E-0B2F-49CE-86AA-BED8F8EB9023}"/>
    <dgm:cxn modelId="{94822595-054E-4D73-A037-3848FF893E3E}" srcId="{7D85D801-67F8-43BA-AD1C-4957ED945CCC}" destId="{3BC3CBC8-ED6B-4437-B60F-7A91A7D27F34}" srcOrd="1" destOrd="0" parTransId="{2DD9AAF3-A757-4061-82AA-9C49DF587F70}" sibTransId="{7FFC4F1B-E9FC-47C1-8B45-B4D52B1AB0B1}"/>
    <dgm:cxn modelId="{D080B4AB-FCC7-493D-A09B-36DFBE1861BC}" type="presOf" srcId="{7D85D801-67F8-43BA-AD1C-4957ED945CCC}" destId="{DC639B5B-EDEA-4F27-920D-B9EB78946007}" srcOrd="0" destOrd="0" presId="urn:microsoft.com/office/officeart/2005/8/layout/hList3"/>
    <dgm:cxn modelId="{098204DD-918C-4180-BAD8-470E2D3E8083}" type="presParOf" srcId="{B9668F38-0100-4023-974A-FB070F35BF50}" destId="{DC639B5B-EDEA-4F27-920D-B9EB78946007}" srcOrd="0" destOrd="0" presId="urn:microsoft.com/office/officeart/2005/8/layout/hList3"/>
    <dgm:cxn modelId="{1C0D54B9-1494-44D8-A603-7335F8515664}" type="presParOf" srcId="{B9668F38-0100-4023-974A-FB070F35BF50}" destId="{668C59FD-5499-437A-8D7D-20339C6845AD}" srcOrd="1" destOrd="0" presId="urn:microsoft.com/office/officeart/2005/8/layout/hList3"/>
    <dgm:cxn modelId="{691682B6-1B20-4B6A-B3E1-C197FDE414EB}" type="presParOf" srcId="{668C59FD-5499-437A-8D7D-20339C6845AD}" destId="{AB7D9AB8-6B79-4995-9818-65280386A35D}" srcOrd="0" destOrd="0" presId="urn:microsoft.com/office/officeart/2005/8/layout/hList3"/>
    <dgm:cxn modelId="{B7141473-5810-4071-AF84-C39E2DF2B186}" type="presParOf" srcId="{668C59FD-5499-437A-8D7D-20339C6845AD}" destId="{2C51F181-8B75-4B15-93FB-1F8D98663AA3}" srcOrd="1" destOrd="0" presId="urn:microsoft.com/office/officeart/2005/8/layout/hList3"/>
    <dgm:cxn modelId="{690FDA34-4EAB-4C59-8966-51D644FD5778}" type="presParOf" srcId="{B9668F38-0100-4023-974A-FB070F35BF50}" destId="{CF048659-908B-41DF-A021-378D798AA261}"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C76B91-CCC3-4959-A55D-B8B47EE92E46}">
      <dsp:nvSpPr>
        <dsp:cNvPr id="0" name=""/>
        <dsp:cNvSpPr/>
      </dsp:nvSpPr>
      <dsp:spPr>
        <a:xfrm>
          <a:off x="3714487" y="338830"/>
          <a:ext cx="3598447" cy="4180123"/>
        </a:xfrm>
        <a:prstGeom prst="rightArrow">
          <a:avLst>
            <a:gd name="adj1" fmla="val 75000"/>
            <a:gd name="adj2" fmla="val 50000"/>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5080" tIns="5080" rIns="5080" bIns="5080" numCol="1" spcCol="1270" anchor="t" anchorCtr="0">
          <a:noAutofit/>
        </a:bodyPr>
        <a:lstStyle/>
        <a:p>
          <a:pPr marL="57150" lvl="1" indent="-57150" algn="just" defTabSz="355600">
            <a:lnSpc>
              <a:spcPct val="150000"/>
            </a:lnSpc>
            <a:spcBef>
              <a:spcPct val="0"/>
            </a:spcBef>
            <a:spcAft>
              <a:spcPct val="15000"/>
            </a:spcAft>
            <a:buChar char="•"/>
          </a:pPr>
          <a:r>
            <a:rPr lang="es-ES" sz="800" kern="1200" dirty="0"/>
            <a:t> </a:t>
          </a:r>
          <a:endParaRPr lang="es-ES" sz="1200" kern="1200" dirty="0"/>
        </a:p>
        <a:p>
          <a:pPr marL="114300" lvl="1" indent="-114300" algn="just" defTabSz="622300">
            <a:lnSpc>
              <a:spcPct val="150000"/>
            </a:lnSpc>
            <a:spcBef>
              <a:spcPct val="0"/>
            </a:spcBef>
            <a:spcAft>
              <a:spcPct val="15000"/>
            </a:spcAft>
            <a:buChar char="•"/>
          </a:pPr>
          <a:r>
            <a:rPr lang="es-ES" sz="1400" kern="1200" dirty="0"/>
            <a:t>Régimen aduanero que permite importar mercancías que se encuentren legalmente e introducirlas por un tiempo determinado. </a:t>
          </a:r>
          <a:endParaRPr lang="es-ES" sz="1200" kern="1200" dirty="0"/>
        </a:p>
      </dsp:txBody>
      <dsp:txXfrm>
        <a:off x="3714487" y="861345"/>
        <a:ext cx="2249029" cy="3135093"/>
      </dsp:txXfrm>
    </dsp:sp>
    <dsp:sp modelId="{0F15F111-F526-4FA7-8497-32DDCB92BFFB}">
      <dsp:nvSpPr>
        <dsp:cNvPr id="0" name=""/>
        <dsp:cNvSpPr/>
      </dsp:nvSpPr>
      <dsp:spPr>
        <a:xfrm>
          <a:off x="750931" y="645429"/>
          <a:ext cx="2993057" cy="3240481"/>
        </a:xfrm>
        <a:prstGeom prst="roundRect">
          <a:avLst/>
        </a:prstGeom>
        <a:gradFill rotWithShape="1">
          <a:gsLst>
            <a:gs pos="0">
              <a:schemeClr val="accent3">
                <a:tint val="65000"/>
                <a:satMod val="270000"/>
              </a:schemeClr>
            </a:gs>
            <a:gs pos="25000">
              <a:schemeClr val="accent3">
                <a:tint val="60000"/>
                <a:satMod val="300000"/>
              </a:schemeClr>
            </a:gs>
            <a:gs pos="100000">
              <a:schemeClr val="accent3">
                <a:tint val="29000"/>
                <a:satMod val="400000"/>
              </a:schemeClr>
            </a:gs>
          </a:gsLst>
          <a:lin ang="16200000" scaled="1"/>
        </a:gradFill>
        <a:ln w="9525" cap="flat" cmpd="sng" algn="ctr">
          <a:solidFill>
            <a:schemeClr val="accent3">
              <a:satMod val="150000"/>
            </a:schemeClr>
          </a:solidFill>
          <a:prstDash val="solid"/>
        </a:ln>
        <a:effectLst>
          <a:outerShdw blurRad="65500" dist="38100" dir="5400000" rotWithShape="0">
            <a:srgbClr val="000000">
              <a:alpha val="4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s-ES" sz="2600" b="1" kern="1200" dirty="0"/>
            <a:t>TEMPORALES</a:t>
          </a:r>
        </a:p>
      </dsp:txBody>
      <dsp:txXfrm>
        <a:off x="897040" y="791538"/>
        <a:ext cx="2700839" cy="294826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E7DBA-5ADA-4DD8-9929-8E02EDF35199}">
      <dsp:nvSpPr>
        <dsp:cNvPr id="0" name=""/>
        <dsp:cNvSpPr/>
      </dsp:nvSpPr>
      <dsp:spPr>
        <a:xfrm>
          <a:off x="2918400" y="1554"/>
          <a:ext cx="5540457" cy="5522994"/>
        </a:xfrm>
        <a:prstGeom prst="rightArrow">
          <a:avLst>
            <a:gd name="adj1" fmla="val 75000"/>
            <a:gd name="adj2" fmla="val 50000"/>
          </a:avLst>
        </a:prstGeom>
        <a:gradFill rotWithShape="1">
          <a:gsLst>
            <a:gs pos="0">
              <a:schemeClr val="accent3">
                <a:tint val="65000"/>
                <a:satMod val="270000"/>
              </a:schemeClr>
            </a:gs>
            <a:gs pos="25000">
              <a:schemeClr val="accent3">
                <a:tint val="60000"/>
                <a:satMod val="300000"/>
              </a:schemeClr>
            </a:gs>
            <a:gs pos="100000">
              <a:schemeClr val="accent3">
                <a:tint val="29000"/>
                <a:satMod val="400000"/>
              </a:schemeClr>
            </a:gs>
          </a:gsLst>
          <a:lin ang="16200000" scaled="1"/>
        </a:gradFill>
        <a:ln w="9525" cap="flat" cmpd="sng" algn="ctr">
          <a:solidFill>
            <a:schemeClr val="accent3">
              <a:satMod val="150000"/>
            </a:schemeClr>
          </a:solidFill>
          <a:prstDash val="solid"/>
        </a:ln>
        <a:effectLst>
          <a:outerShdw blurRad="65500" dist="38100" dir="5400000" rotWithShape="0">
            <a:srgbClr val="000000">
              <a:alpha val="4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8890" tIns="8890" rIns="8890" bIns="8890" numCol="1" spcCol="1270" anchor="t" anchorCtr="0">
          <a:noAutofit/>
        </a:bodyPr>
        <a:lstStyle/>
        <a:p>
          <a:pPr marL="114300" lvl="1" indent="-114300" algn="just" defTabSz="622300">
            <a:lnSpc>
              <a:spcPct val="150000"/>
            </a:lnSpc>
            <a:spcBef>
              <a:spcPct val="0"/>
            </a:spcBef>
            <a:spcAft>
              <a:spcPct val="15000"/>
            </a:spcAft>
            <a:buChar char="•"/>
          </a:pPr>
          <a:r>
            <a:rPr lang="es-ES" sz="1400" kern="1200" dirty="0"/>
            <a:t>Régimen mediante el cual se permite importar mercancías temporalmente a objeto de que sean sometidas en el territorio nacional para su transformación, elaboración, reparación o ensamblaje, para luego ser reintroducidas causando los gravámenes correspondientes, según la ubicación arancelaria de los bienes o productos a salir, sobre el valor incorporado en el territorio nacional, más el total de los gastos causados hasta el puerto de llegada.</a:t>
          </a:r>
        </a:p>
      </dsp:txBody>
      <dsp:txXfrm>
        <a:off x="2918400" y="691928"/>
        <a:ext cx="3469334" cy="4142246"/>
      </dsp:txXfrm>
    </dsp:sp>
    <dsp:sp modelId="{6015BA29-3475-4572-8022-F71438002BB8}">
      <dsp:nvSpPr>
        <dsp:cNvPr id="0" name=""/>
        <dsp:cNvSpPr/>
      </dsp:nvSpPr>
      <dsp:spPr>
        <a:xfrm>
          <a:off x="4134" y="1709730"/>
          <a:ext cx="2914266" cy="2106642"/>
        </a:xfrm>
        <a:prstGeom prst="roundRect">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t>Importación temporal para perfeccionamiento Activo (ITPA</a:t>
          </a:r>
          <a:r>
            <a:rPr lang="es-ES" sz="2000" b="1" kern="1200" dirty="0"/>
            <a:t>)</a:t>
          </a:r>
        </a:p>
      </dsp:txBody>
      <dsp:txXfrm>
        <a:off x="106972" y="1812568"/>
        <a:ext cx="2708590" cy="190096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E7DBA-5ADA-4DD8-9929-8E02EDF35199}">
      <dsp:nvSpPr>
        <dsp:cNvPr id="0" name=""/>
        <dsp:cNvSpPr/>
      </dsp:nvSpPr>
      <dsp:spPr>
        <a:xfrm>
          <a:off x="2918400" y="1554"/>
          <a:ext cx="5540457" cy="5522994"/>
        </a:xfrm>
        <a:prstGeom prst="rightArrow">
          <a:avLst>
            <a:gd name="adj1" fmla="val 75000"/>
            <a:gd name="adj2" fmla="val 50000"/>
          </a:avLst>
        </a:prstGeom>
        <a:gradFill rotWithShape="1">
          <a:gsLst>
            <a:gs pos="0">
              <a:schemeClr val="accent2">
                <a:tint val="65000"/>
                <a:satMod val="270000"/>
              </a:schemeClr>
            </a:gs>
            <a:gs pos="25000">
              <a:schemeClr val="accent2">
                <a:tint val="60000"/>
                <a:satMod val="300000"/>
              </a:schemeClr>
            </a:gs>
            <a:gs pos="100000">
              <a:schemeClr val="accent2">
                <a:tint val="29000"/>
                <a:satMod val="400000"/>
              </a:schemeClr>
            </a:gs>
          </a:gsLst>
          <a:lin ang="16200000" scaled="1"/>
        </a:gradFill>
        <a:ln w="9525" cap="flat" cmpd="sng" algn="ctr">
          <a:solidFill>
            <a:schemeClr val="accent2">
              <a:satMod val="150000"/>
            </a:schemeClr>
          </a:solidFill>
          <a:prstDash val="solid"/>
        </a:ln>
        <a:effectLst>
          <a:outerShdw blurRad="65500" dist="38100" dir="5400000" rotWithShape="0">
            <a:srgbClr val="000000">
              <a:alpha val="40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8890" tIns="8890" rIns="8890" bIns="8890" numCol="1" spcCol="1270" anchor="t" anchorCtr="0">
          <a:noAutofit/>
        </a:bodyPr>
        <a:lstStyle/>
        <a:p>
          <a:pPr marL="114300" lvl="1" indent="-114300" algn="just" defTabSz="622300">
            <a:lnSpc>
              <a:spcPct val="150000"/>
            </a:lnSpc>
            <a:spcBef>
              <a:spcPct val="0"/>
            </a:spcBef>
            <a:spcAft>
              <a:spcPct val="15000"/>
            </a:spcAft>
            <a:buChar char="•"/>
          </a:pPr>
          <a:r>
            <a:rPr lang="es-ES" sz="1400" kern="1200" dirty="0"/>
            <a:t>Este Régimen considera las cantidades de mercancías que ingresan  temporalmente a objeto de que sean sometidas en el territorio nacional para su transformación, elaboración, reparación o ensamblaje</a:t>
          </a:r>
        </a:p>
        <a:p>
          <a:pPr marL="114300" lvl="1" indent="-114300" algn="just" defTabSz="622300">
            <a:lnSpc>
              <a:spcPct val="150000"/>
            </a:lnSpc>
            <a:spcBef>
              <a:spcPct val="0"/>
            </a:spcBef>
            <a:spcAft>
              <a:spcPct val="15000"/>
            </a:spcAft>
            <a:buChar char="•"/>
          </a:pPr>
          <a:r>
            <a:rPr lang="es-ES" sz="1400" kern="1200" dirty="0"/>
            <a:t>El componente  de materia prima para su transformación debe ser un 60% componentes nacional y un 40% extranjero.</a:t>
          </a:r>
        </a:p>
      </dsp:txBody>
      <dsp:txXfrm>
        <a:off x="2918400" y="691928"/>
        <a:ext cx="3469334" cy="4142246"/>
      </dsp:txXfrm>
    </dsp:sp>
    <dsp:sp modelId="{6015BA29-3475-4572-8022-F71438002BB8}">
      <dsp:nvSpPr>
        <dsp:cNvPr id="0" name=""/>
        <dsp:cNvSpPr/>
      </dsp:nvSpPr>
      <dsp:spPr>
        <a:xfrm>
          <a:off x="4134" y="1709730"/>
          <a:ext cx="2914266" cy="2106642"/>
        </a:xfrm>
        <a:prstGeom prst="roundRect">
          <a:avLst/>
        </a:prstGeom>
        <a:gradFill rotWithShape="1">
          <a:gsLst>
            <a:gs pos="0">
              <a:schemeClr val="accent5">
                <a:tint val="65000"/>
                <a:satMod val="270000"/>
              </a:schemeClr>
            </a:gs>
            <a:gs pos="25000">
              <a:schemeClr val="accent5">
                <a:tint val="60000"/>
                <a:satMod val="300000"/>
              </a:schemeClr>
            </a:gs>
            <a:gs pos="100000">
              <a:schemeClr val="accent5">
                <a:tint val="29000"/>
                <a:satMod val="400000"/>
              </a:schemeClr>
            </a:gs>
          </a:gsLst>
          <a:lin ang="16200000" scaled="1"/>
        </a:gradFill>
        <a:ln w="9525" cap="flat" cmpd="sng" algn="ctr">
          <a:solidFill>
            <a:schemeClr val="accent5">
              <a:satMod val="150000"/>
            </a:schemeClr>
          </a:solidFill>
          <a:prstDash val="solid"/>
        </a:ln>
        <a:effectLst>
          <a:outerShdw blurRad="65500" dist="38100" dir="5400000" rotWithShape="0">
            <a:srgbClr val="000000">
              <a:alpha val="40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t>Consideraciones Importación temporal para perfeccionamiento Activo (ITPA</a:t>
          </a:r>
          <a:r>
            <a:rPr lang="es-ES" sz="2000" b="1" kern="1200" dirty="0"/>
            <a:t>)</a:t>
          </a:r>
        </a:p>
      </dsp:txBody>
      <dsp:txXfrm>
        <a:off x="106972" y="1812568"/>
        <a:ext cx="2708590" cy="190096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E7DBA-5ADA-4DD8-9929-8E02EDF35199}">
      <dsp:nvSpPr>
        <dsp:cNvPr id="0" name=""/>
        <dsp:cNvSpPr/>
      </dsp:nvSpPr>
      <dsp:spPr>
        <a:xfrm>
          <a:off x="2918400" y="1554"/>
          <a:ext cx="5540457" cy="5522994"/>
        </a:xfrm>
        <a:prstGeom prst="rightArrow">
          <a:avLst>
            <a:gd name="adj1" fmla="val 75000"/>
            <a:gd name="adj2" fmla="val 50000"/>
          </a:avLst>
        </a:prstGeom>
        <a:gradFill rotWithShape="1">
          <a:gsLst>
            <a:gs pos="0">
              <a:schemeClr val="accent2">
                <a:tint val="65000"/>
                <a:satMod val="270000"/>
              </a:schemeClr>
            </a:gs>
            <a:gs pos="25000">
              <a:schemeClr val="accent2">
                <a:tint val="60000"/>
                <a:satMod val="300000"/>
              </a:schemeClr>
            </a:gs>
            <a:gs pos="100000">
              <a:schemeClr val="accent2">
                <a:tint val="29000"/>
                <a:satMod val="400000"/>
              </a:schemeClr>
            </a:gs>
          </a:gsLst>
          <a:lin ang="16200000" scaled="1"/>
        </a:gradFill>
        <a:ln w="9525" cap="flat" cmpd="sng" algn="ctr">
          <a:solidFill>
            <a:schemeClr val="accent2">
              <a:satMod val="150000"/>
            </a:schemeClr>
          </a:solidFill>
          <a:prstDash val="solid"/>
        </a:ln>
        <a:effectLst>
          <a:outerShdw blurRad="65500" dist="38100" dir="5400000" rotWithShape="0">
            <a:srgbClr val="000000">
              <a:alpha val="40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8890" tIns="8890" rIns="8890" bIns="8890" numCol="1" spcCol="1270" anchor="t" anchorCtr="0">
          <a:noAutofit/>
        </a:bodyPr>
        <a:lstStyle/>
        <a:p>
          <a:pPr marL="114300" lvl="1" indent="-114300" algn="just" defTabSz="622300">
            <a:lnSpc>
              <a:spcPct val="150000"/>
            </a:lnSpc>
            <a:spcBef>
              <a:spcPct val="0"/>
            </a:spcBef>
            <a:spcAft>
              <a:spcPct val="15000"/>
            </a:spcAft>
            <a:buChar char="•"/>
          </a:pPr>
          <a:endParaRPr lang="es-ES" sz="1400" kern="1200" dirty="0"/>
        </a:p>
        <a:p>
          <a:pPr marL="114300" lvl="1" indent="-114300" algn="just" defTabSz="622300">
            <a:lnSpc>
              <a:spcPct val="150000"/>
            </a:lnSpc>
            <a:spcBef>
              <a:spcPct val="0"/>
            </a:spcBef>
            <a:spcAft>
              <a:spcPct val="15000"/>
            </a:spcAft>
            <a:buChar char="•"/>
          </a:pPr>
          <a:r>
            <a:rPr lang="es-ES" sz="1400" kern="1200" dirty="0"/>
            <a:t>Se considera el porcentaje de las cantidades de desechos para luego ser donados, quemados entre otros</a:t>
          </a:r>
        </a:p>
        <a:p>
          <a:pPr marL="114300" lvl="1" indent="-114300" algn="just" defTabSz="622300">
            <a:lnSpc>
              <a:spcPct val="150000"/>
            </a:lnSpc>
            <a:spcBef>
              <a:spcPct val="0"/>
            </a:spcBef>
            <a:spcAft>
              <a:spcPct val="15000"/>
            </a:spcAft>
            <a:buChar char="•"/>
          </a:pPr>
          <a:endParaRPr lang="es-ES" sz="1400" kern="1200" dirty="0"/>
        </a:p>
        <a:p>
          <a:pPr marL="114300" lvl="1" indent="-114300" algn="just" defTabSz="622300">
            <a:lnSpc>
              <a:spcPct val="150000"/>
            </a:lnSpc>
            <a:spcBef>
              <a:spcPct val="0"/>
            </a:spcBef>
            <a:spcAft>
              <a:spcPct val="15000"/>
            </a:spcAft>
            <a:buChar char="•"/>
          </a:pPr>
          <a:r>
            <a:rPr lang="es-ES" sz="1400" kern="1200" dirty="0"/>
            <a:t>Se considera el producto terminado para salir del país y calcular sus gravámenes pertinentes</a:t>
          </a:r>
        </a:p>
      </dsp:txBody>
      <dsp:txXfrm>
        <a:off x="2918400" y="691928"/>
        <a:ext cx="3469334" cy="4142246"/>
      </dsp:txXfrm>
    </dsp:sp>
    <dsp:sp modelId="{6015BA29-3475-4572-8022-F71438002BB8}">
      <dsp:nvSpPr>
        <dsp:cNvPr id="0" name=""/>
        <dsp:cNvSpPr/>
      </dsp:nvSpPr>
      <dsp:spPr>
        <a:xfrm>
          <a:off x="4134" y="1709730"/>
          <a:ext cx="2914266" cy="2106642"/>
        </a:xfrm>
        <a:prstGeom prst="roundRect">
          <a:avLst/>
        </a:prstGeom>
        <a:gradFill rotWithShape="1">
          <a:gsLst>
            <a:gs pos="0">
              <a:schemeClr val="accent5">
                <a:tint val="65000"/>
                <a:satMod val="270000"/>
              </a:schemeClr>
            </a:gs>
            <a:gs pos="25000">
              <a:schemeClr val="accent5">
                <a:tint val="60000"/>
                <a:satMod val="300000"/>
              </a:schemeClr>
            </a:gs>
            <a:gs pos="100000">
              <a:schemeClr val="accent5">
                <a:tint val="29000"/>
                <a:satMod val="400000"/>
              </a:schemeClr>
            </a:gs>
          </a:gsLst>
          <a:lin ang="16200000" scaled="1"/>
        </a:gradFill>
        <a:ln w="9525" cap="flat" cmpd="sng" algn="ctr">
          <a:solidFill>
            <a:schemeClr val="accent5">
              <a:satMod val="150000"/>
            </a:schemeClr>
          </a:solidFill>
          <a:prstDash val="solid"/>
        </a:ln>
        <a:effectLst>
          <a:outerShdw blurRad="65500" dist="38100" dir="5400000" rotWithShape="0">
            <a:srgbClr val="000000">
              <a:alpha val="40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t>Consideraciones Importación temporal para perfeccionamiento Activo (ITPA</a:t>
          </a:r>
          <a:r>
            <a:rPr lang="es-ES" sz="2000" b="1" kern="1200" dirty="0"/>
            <a:t>)</a:t>
          </a:r>
        </a:p>
      </dsp:txBody>
      <dsp:txXfrm>
        <a:off x="106972" y="1812568"/>
        <a:ext cx="2708590" cy="190096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9C296D-3505-41D4-9979-1D5F64B8F5D0}">
      <dsp:nvSpPr>
        <dsp:cNvPr id="0" name=""/>
        <dsp:cNvSpPr/>
      </dsp:nvSpPr>
      <dsp:spPr>
        <a:xfrm>
          <a:off x="2890529" y="4004"/>
          <a:ext cx="4539019" cy="4778337"/>
        </a:xfrm>
        <a:prstGeom prst="rightArrow">
          <a:avLst>
            <a:gd name="adj1" fmla="val 75000"/>
            <a:gd name="adj2" fmla="val 50000"/>
          </a:avLst>
        </a:prstGeom>
        <a:gradFill rotWithShape="1">
          <a:gsLst>
            <a:gs pos="0">
              <a:schemeClr val="accent5">
                <a:tint val="65000"/>
                <a:satMod val="270000"/>
              </a:schemeClr>
            </a:gs>
            <a:gs pos="25000">
              <a:schemeClr val="accent5">
                <a:tint val="60000"/>
                <a:satMod val="300000"/>
              </a:schemeClr>
            </a:gs>
            <a:gs pos="100000">
              <a:schemeClr val="accent5">
                <a:tint val="29000"/>
                <a:satMod val="400000"/>
              </a:schemeClr>
            </a:gs>
          </a:gsLst>
          <a:lin ang="16200000" scaled="1"/>
        </a:gradFill>
        <a:ln w="9525" cap="flat" cmpd="sng" algn="ctr">
          <a:solidFill>
            <a:schemeClr val="accent5">
              <a:satMod val="150000"/>
            </a:schemeClr>
          </a:solidFill>
          <a:prstDash val="solid"/>
        </a:ln>
        <a:effectLst>
          <a:outerShdw blurRad="65500" dist="38100" dir="5400000" rotWithShape="0">
            <a:srgbClr val="000000">
              <a:alpha val="40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5080" tIns="5080" rIns="5080" bIns="5080" numCol="1" spcCol="1270" anchor="t" anchorCtr="0">
          <a:noAutofit/>
        </a:bodyPr>
        <a:lstStyle/>
        <a:p>
          <a:pPr marL="57150" lvl="1" indent="-57150" algn="just" defTabSz="355600">
            <a:lnSpc>
              <a:spcPct val="150000"/>
            </a:lnSpc>
            <a:spcBef>
              <a:spcPct val="0"/>
            </a:spcBef>
            <a:spcAft>
              <a:spcPct val="15000"/>
            </a:spcAft>
            <a:buChar char="•"/>
          </a:pPr>
          <a:r>
            <a:rPr lang="es-ES" sz="800" kern="1200" dirty="0"/>
            <a:t> </a:t>
          </a:r>
          <a:r>
            <a:rPr lang="es-ES" sz="1600" kern="1200" dirty="0"/>
            <a:t>Consiste en el retorno al extranjero, de mercancías de importación que por determinadas circunstancias y bajo ciertas condiciones, no pudieron ser nacionalizadas.</a:t>
          </a:r>
        </a:p>
      </dsp:txBody>
      <dsp:txXfrm>
        <a:off x="2890529" y="601296"/>
        <a:ext cx="2836887" cy="3583753"/>
      </dsp:txXfrm>
    </dsp:sp>
    <dsp:sp modelId="{0BD4D221-9B55-44D7-AA13-A381C534E754}">
      <dsp:nvSpPr>
        <dsp:cNvPr id="0" name=""/>
        <dsp:cNvSpPr/>
      </dsp:nvSpPr>
      <dsp:spPr>
        <a:xfrm>
          <a:off x="142878" y="1070384"/>
          <a:ext cx="2747650" cy="2645577"/>
        </a:xfrm>
        <a:prstGeom prst="roundRect">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es-ES" sz="2100" kern="1200" dirty="0"/>
            <a:t>REEXPORTACIÓN</a:t>
          </a:r>
        </a:p>
        <a:p>
          <a:pPr marL="0" lvl="0" indent="0" algn="ctr" defTabSz="933450">
            <a:lnSpc>
              <a:spcPct val="90000"/>
            </a:lnSpc>
            <a:spcBef>
              <a:spcPct val="0"/>
            </a:spcBef>
            <a:spcAft>
              <a:spcPct val="35000"/>
            </a:spcAft>
            <a:buNone/>
          </a:pPr>
          <a:r>
            <a:rPr lang="es-ES" sz="2100" kern="1200" dirty="0"/>
            <a:t>(Operación Accesoria)</a:t>
          </a:r>
        </a:p>
      </dsp:txBody>
      <dsp:txXfrm>
        <a:off x="272024" y="1199530"/>
        <a:ext cx="2489358" cy="238728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E7DBA-5ADA-4DD8-9929-8E02EDF35199}">
      <dsp:nvSpPr>
        <dsp:cNvPr id="0" name=""/>
        <dsp:cNvSpPr/>
      </dsp:nvSpPr>
      <dsp:spPr>
        <a:xfrm>
          <a:off x="2643220" y="0"/>
          <a:ext cx="5221290" cy="5572153"/>
        </a:xfrm>
        <a:prstGeom prst="rightArrow">
          <a:avLst>
            <a:gd name="adj1" fmla="val 75000"/>
            <a:gd name="adj2" fmla="val 50000"/>
          </a:avLst>
        </a:prstGeom>
        <a:gradFill rotWithShape="1">
          <a:gsLst>
            <a:gs pos="0">
              <a:schemeClr val="accent3">
                <a:tint val="65000"/>
                <a:satMod val="270000"/>
              </a:schemeClr>
            </a:gs>
            <a:gs pos="25000">
              <a:schemeClr val="accent3">
                <a:tint val="60000"/>
                <a:satMod val="300000"/>
              </a:schemeClr>
            </a:gs>
            <a:gs pos="100000">
              <a:schemeClr val="accent3">
                <a:tint val="29000"/>
                <a:satMod val="400000"/>
              </a:schemeClr>
            </a:gs>
          </a:gsLst>
          <a:lin ang="16200000" scaled="1"/>
        </a:gradFill>
        <a:ln w="9525" cap="flat" cmpd="sng" algn="ctr">
          <a:solidFill>
            <a:schemeClr val="accent3">
              <a:satMod val="150000"/>
            </a:schemeClr>
          </a:solidFill>
          <a:prstDash val="solid"/>
        </a:ln>
        <a:effectLst>
          <a:outerShdw blurRad="65500" dist="38100" dir="5400000" rotWithShape="0">
            <a:srgbClr val="000000">
              <a:alpha val="4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8890" tIns="8890" rIns="8890" bIns="8890" numCol="1" spcCol="1270" anchor="t" anchorCtr="0">
          <a:noAutofit/>
        </a:bodyPr>
        <a:lstStyle/>
        <a:p>
          <a:pPr marL="114300" lvl="1" indent="-114300" algn="just" defTabSz="622300">
            <a:lnSpc>
              <a:spcPct val="150000"/>
            </a:lnSpc>
            <a:spcBef>
              <a:spcPct val="0"/>
            </a:spcBef>
            <a:spcAft>
              <a:spcPct val="15000"/>
            </a:spcAft>
            <a:buChar char="•"/>
          </a:pPr>
          <a:endParaRPr lang="es-ES" sz="1400" kern="1200" dirty="0"/>
        </a:p>
        <a:p>
          <a:pPr marL="171450" lvl="1" indent="-171450" algn="just" defTabSz="800100">
            <a:lnSpc>
              <a:spcPct val="150000"/>
            </a:lnSpc>
            <a:spcBef>
              <a:spcPct val="0"/>
            </a:spcBef>
            <a:spcAft>
              <a:spcPct val="15000"/>
            </a:spcAft>
            <a:buChar char="•"/>
          </a:pPr>
          <a:r>
            <a:rPr lang="es-ES" sz="1800" kern="1200" dirty="0"/>
            <a:t>Que no se haya aceptado a consignación</a:t>
          </a:r>
        </a:p>
        <a:p>
          <a:pPr marL="171450" lvl="1" indent="-171450" algn="just" defTabSz="800100">
            <a:lnSpc>
              <a:spcPct val="150000"/>
            </a:lnSpc>
            <a:spcBef>
              <a:spcPct val="0"/>
            </a:spcBef>
            <a:spcAft>
              <a:spcPct val="15000"/>
            </a:spcAft>
            <a:buChar char="•"/>
          </a:pPr>
          <a:r>
            <a:rPr lang="es-ES" sz="1800" kern="1200" dirty="0"/>
            <a:t> Que no se haya designado a otro consignatario</a:t>
          </a:r>
        </a:p>
        <a:p>
          <a:pPr marL="171450" lvl="1" indent="-171450" algn="just" defTabSz="800100">
            <a:lnSpc>
              <a:spcPct val="150000"/>
            </a:lnSpc>
            <a:spcBef>
              <a:spcPct val="0"/>
            </a:spcBef>
            <a:spcAft>
              <a:spcPct val="15000"/>
            </a:spcAft>
            <a:buChar char="•"/>
          </a:pPr>
          <a:r>
            <a:rPr lang="es-ES" sz="1800" kern="1200" dirty="0"/>
            <a:t> Que el embarque no haya caído en abandono legal.</a:t>
          </a:r>
        </a:p>
        <a:p>
          <a:pPr marL="171450" lvl="1" indent="-171450" algn="just" defTabSz="800100">
            <a:lnSpc>
              <a:spcPct val="150000"/>
            </a:lnSpc>
            <a:spcBef>
              <a:spcPct val="0"/>
            </a:spcBef>
            <a:spcAft>
              <a:spcPct val="15000"/>
            </a:spcAft>
            <a:buChar char="•"/>
          </a:pPr>
          <a:endParaRPr lang="es-ES" sz="1800" kern="1200" dirty="0"/>
        </a:p>
      </dsp:txBody>
      <dsp:txXfrm>
        <a:off x="2643220" y="696519"/>
        <a:ext cx="3263306" cy="4179115"/>
      </dsp:txXfrm>
    </dsp:sp>
    <dsp:sp modelId="{6015BA29-3475-4572-8022-F71438002BB8}">
      <dsp:nvSpPr>
        <dsp:cNvPr id="0" name=""/>
        <dsp:cNvSpPr/>
      </dsp:nvSpPr>
      <dsp:spPr>
        <a:xfrm>
          <a:off x="214308" y="1980377"/>
          <a:ext cx="2455894" cy="1611408"/>
        </a:xfrm>
        <a:prstGeom prst="roundRect">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es-ES" sz="2100" kern="1200" dirty="0"/>
            <a:t>CONDICIONES</a:t>
          </a:r>
        </a:p>
      </dsp:txBody>
      <dsp:txXfrm>
        <a:off x="292970" y="2059039"/>
        <a:ext cx="2298570" cy="145408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C66E26-3C17-4BB4-8E04-D619E1700B57}">
      <dsp:nvSpPr>
        <dsp:cNvPr id="0" name=""/>
        <dsp:cNvSpPr/>
      </dsp:nvSpPr>
      <dsp:spPr>
        <a:xfrm rot="16200000" flipH="1">
          <a:off x="2830043" y="100785"/>
          <a:ext cx="1297917" cy="1384511"/>
        </a:xfrm>
        <a:prstGeom prst="rightArrow">
          <a:avLst>
            <a:gd name="adj1" fmla="val 75000"/>
            <a:gd name="adj2" fmla="val 50000"/>
          </a:avLst>
        </a:prstGeom>
        <a:solidFill>
          <a:schemeClr val="accent1">
            <a:alpha val="90000"/>
            <a:tint val="40000"/>
            <a:hueOff val="0"/>
            <a:satOff val="0"/>
            <a:lumOff val="0"/>
            <a:alphaOff val="0"/>
          </a:schemeClr>
        </a:solidFill>
        <a:ln w="425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D82EDAE-64AF-47A8-9500-D48E5E71C1C4}">
      <dsp:nvSpPr>
        <dsp:cNvPr id="0" name=""/>
        <dsp:cNvSpPr/>
      </dsp:nvSpPr>
      <dsp:spPr>
        <a:xfrm>
          <a:off x="500052" y="1572099"/>
          <a:ext cx="5914260" cy="2077639"/>
        </a:xfrm>
        <a:prstGeom prst="roundRect">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76200" tIns="38100" rIns="76200" bIns="38100" numCol="1" spcCol="1270" anchor="ctr" anchorCtr="0">
          <a:noAutofit/>
        </a:bodyPr>
        <a:lstStyle/>
        <a:p>
          <a:pPr marL="0" lvl="0" indent="0" algn="just" defTabSz="889000">
            <a:lnSpc>
              <a:spcPct val="150000"/>
            </a:lnSpc>
            <a:spcBef>
              <a:spcPct val="0"/>
            </a:spcBef>
            <a:spcAft>
              <a:spcPct val="35000"/>
            </a:spcAft>
            <a:buNone/>
          </a:pPr>
          <a:r>
            <a:rPr lang="es-ES" sz="2000" kern="1200" dirty="0"/>
            <a:t>Operación aduanera de carácter principal mediante el cual mercancías extranjeras son trasladadas bajo control aduanero, de una aduana a otra </a:t>
          </a:r>
        </a:p>
      </dsp:txBody>
      <dsp:txXfrm>
        <a:off x="601474" y="1673521"/>
        <a:ext cx="5711416" cy="1874795"/>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C76B91-CCC3-4959-A55D-B8B47EE92E46}">
      <dsp:nvSpPr>
        <dsp:cNvPr id="0" name=""/>
        <dsp:cNvSpPr/>
      </dsp:nvSpPr>
      <dsp:spPr>
        <a:xfrm>
          <a:off x="3042726" y="136"/>
          <a:ext cx="4929222" cy="2266561"/>
        </a:xfrm>
        <a:prstGeom prst="rightArrow">
          <a:avLst>
            <a:gd name="adj1" fmla="val 75000"/>
            <a:gd name="adj2" fmla="val 50000"/>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8890" tIns="8890" rIns="8890" bIns="8890" numCol="1" spcCol="1270" anchor="t" anchorCtr="0">
          <a:noAutofit/>
        </a:bodyPr>
        <a:lstStyle/>
        <a:p>
          <a:pPr marL="114300" lvl="1" indent="-114300" algn="l" defTabSz="622300">
            <a:lnSpc>
              <a:spcPct val="150000"/>
            </a:lnSpc>
            <a:spcBef>
              <a:spcPct val="0"/>
            </a:spcBef>
            <a:spcAft>
              <a:spcPct val="15000"/>
            </a:spcAft>
            <a:buChar char="•"/>
          </a:pPr>
          <a:r>
            <a:rPr lang="es-ES" sz="1400" kern="1200" dirty="0"/>
            <a:t>Operación aduanera con arreglo al cual las mercancías son transportadas bajo control aduanero, desde una aduana de partida hasta una aduana de  destino, ubicada en el mismo país </a:t>
          </a:r>
        </a:p>
      </dsp:txBody>
      <dsp:txXfrm>
        <a:off x="3042726" y="283456"/>
        <a:ext cx="4079262" cy="1699921"/>
      </dsp:txXfrm>
    </dsp:sp>
    <dsp:sp modelId="{0F15F111-F526-4FA7-8497-32DDCB92BFFB}">
      <dsp:nvSpPr>
        <dsp:cNvPr id="0" name=""/>
        <dsp:cNvSpPr/>
      </dsp:nvSpPr>
      <dsp:spPr>
        <a:xfrm>
          <a:off x="243421" y="340166"/>
          <a:ext cx="2799305" cy="1586502"/>
        </a:xfrm>
        <a:prstGeom prst="roundRect">
          <a:avLst/>
        </a:prstGeom>
        <a:gradFill rotWithShape="1">
          <a:gsLst>
            <a:gs pos="0">
              <a:schemeClr val="accent1">
                <a:tint val="65000"/>
                <a:satMod val="270000"/>
              </a:schemeClr>
            </a:gs>
            <a:gs pos="25000">
              <a:schemeClr val="accent1">
                <a:tint val="60000"/>
                <a:satMod val="300000"/>
              </a:schemeClr>
            </a:gs>
            <a:gs pos="100000">
              <a:schemeClr val="accent1">
                <a:tint val="29000"/>
                <a:satMod val="400000"/>
              </a:schemeClr>
            </a:gs>
          </a:gsLst>
          <a:lin ang="16200000" scaled="1"/>
        </a:gradFill>
        <a:ln w="9525" cap="flat" cmpd="sng" algn="ctr">
          <a:solidFill>
            <a:schemeClr val="accent1">
              <a:satMod val="150000"/>
            </a:schemeClr>
          </a:solidFill>
          <a:prstDash val="solid"/>
        </a:ln>
        <a:effectLst>
          <a:outerShdw blurRad="65500" dist="38100" dir="5400000" rotWithShape="0">
            <a:srgbClr val="000000">
              <a:alpha val="40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t>NACIONAL</a:t>
          </a:r>
        </a:p>
      </dsp:txBody>
      <dsp:txXfrm>
        <a:off x="320868" y="417613"/>
        <a:ext cx="2644411" cy="1431608"/>
      </dsp:txXfrm>
    </dsp:sp>
    <dsp:sp modelId="{F03E7DBA-5ADA-4DD8-9929-8E02EDF35199}">
      <dsp:nvSpPr>
        <dsp:cNvPr id="0" name=""/>
        <dsp:cNvSpPr/>
      </dsp:nvSpPr>
      <dsp:spPr>
        <a:xfrm>
          <a:off x="3107491" y="2493491"/>
          <a:ext cx="5091832" cy="3389802"/>
        </a:xfrm>
        <a:prstGeom prst="rightArrow">
          <a:avLst>
            <a:gd name="adj1" fmla="val 75000"/>
            <a:gd name="adj2" fmla="val 50000"/>
          </a:avLst>
        </a:prstGeom>
        <a:gradFill rotWithShape="1">
          <a:gsLst>
            <a:gs pos="0">
              <a:schemeClr val="accent2">
                <a:tint val="65000"/>
                <a:satMod val="270000"/>
              </a:schemeClr>
            </a:gs>
            <a:gs pos="25000">
              <a:schemeClr val="accent2">
                <a:tint val="60000"/>
                <a:satMod val="300000"/>
              </a:schemeClr>
            </a:gs>
            <a:gs pos="100000">
              <a:schemeClr val="accent2">
                <a:tint val="29000"/>
                <a:satMod val="400000"/>
              </a:schemeClr>
            </a:gs>
          </a:gsLst>
          <a:lin ang="16200000" scaled="1"/>
        </a:gradFill>
        <a:ln w="9525" cap="flat" cmpd="sng" algn="ctr">
          <a:solidFill>
            <a:schemeClr val="accent2">
              <a:satMod val="150000"/>
            </a:schemeClr>
          </a:solidFill>
          <a:prstDash val="solid"/>
        </a:ln>
        <a:effectLst>
          <a:outerShdw blurRad="65500" dist="38100" dir="5400000" rotWithShape="0">
            <a:srgbClr val="000000">
              <a:alpha val="40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8890" tIns="8890" rIns="8890" bIns="8890" numCol="1" spcCol="1270" anchor="t" anchorCtr="0">
          <a:noAutofit/>
        </a:bodyPr>
        <a:lstStyle/>
        <a:p>
          <a:pPr marL="114300" lvl="1" indent="-114300" algn="l" defTabSz="666750">
            <a:lnSpc>
              <a:spcPct val="90000"/>
            </a:lnSpc>
            <a:spcBef>
              <a:spcPct val="0"/>
            </a:spcBef>
            <a:spcAft>
              <a:spcPct val="15000"/>
            </a:spcAft>
            <a:buChar char="•"/>
          </a:pPr>
          <a:endParaRPr lang="es-ES" sz="1500" kern="1200" dirty="0"/>
        </a:p>
        <a:p>
          <a:pPr marL="114300" lvl="1" indent="-114300" algn="just" defTabSz="622300">
            <a:lnSpc>
              <a:spcPct val="150000"/>
            </a:lnSpc>
            <a:spcBef>
              <a:spcPct val="0"/>
            </a:spcBef>
            <a:spcAft>
              <a:spcPct val="15000"/>
            </a:spcAft>
            <a:buChar char="•"/>
          </a:pPr>
          <a:r>
            <a:rPr lang="es-ES" sz="1400" kern="1200" dirty="0"/>
            <a:t>Es el régimen aduanero con arreglo al cual las mercancías son transportadas bajo control aduanero, desde una aduana de partida hasta una aduana de  destino en una misma operación en el curso de la cual se cruzan una o varias fronteras</a:t>
          </a:r>
        </a:p>
      </dsp:txBody>
      <dsp:txXfrm>
        <a:off x="3107491" y="2917216"/>
        <a:ext cx="3820656" cy="2542352"/>
      </dsp:txXfrm>
    </dsp:sp>
    <dsp:sp modelId="{6015BA29-3475-4572-8022-F71438002BB8}">
      <dsp:nvSpPr>
        <dsp:cNvPr id="0" name=""/>
        <dsp:cNvSpPr/>
      </dsp:nvSpPr>
      <dsp:spPr>
        <a:xfrm>
          <a:off x="890" y="3207673"/>
          <a:ext cx="3121757" cy="1961165"/>
        </a:xfrm>
        <a:prstGeom prst="roundRect">
          <a:avLst/>
        </a:prstGeom>
        <a:solidFill>
          <a:schemeClr val="lt1"/>
        </a:solidFill>
        <a:ln w="42500" cap="flat"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t>INTERNACIONAL</a:t>
          </a:r>
        </a:p>
      </dsp:txBody>
      <dsp:txXfrm>
        <a:off x="96626" y="3303409"/>
        <a:ext cx="2930285" cy="17696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827A00-03CF-4613-8E53-578E67CBC49A}">
      <dsp:nvSpPr>
        <dsp:cNvPr id="0" name=""/>
        <dsp:cNvSpPr/>
      </dsp:nvSpPr>
      <dsp:spPr>
        <a:xfrm>
          <a:off x="0" y="0"/>
          <a:ext cx="6096000" cy="1828800"/>
        </a:xfrm>
        <a:prstGeom prst="roundRect">
          <a:avLst>
            <a:gd name="adj" fmla="val 10000"/>
          </a:avLst>
        </a:prstGeom>
        <a:solidFill>
          <a:schemeClr val="accent2">
            <a:tint val="40000"/>
            <a:alpha val="90000"/>
            <a:hueOff val="0"/>
            <a:satOff val="0"/>
            <a:lumOff val="0"/>
            <a:alphaOff val="0"/>
          </a:schemeClr>
        </a:solidFill>
        <a:ln w="425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28F9BB-15DC-477C-B3D7-DFF488AB2F1D}">
      <dsp:nvSpPr>
        <dsp:cNvPr id="0" name=""/>
        <dsp:cNvSpPr/>
      </dsp:nvSpPr>
      <dsp:spPr>
        <a:xfrm>
          <a:off x="182879" y="243840"/>
          <a:ext cx="1790700" cy="1341120"/>
        </a:xfrm>
        <a:prstGeom prst="roundRect">
          <a:avLst>
            <a:gd name="adj" fmla="val 10000"/>
          </a:avLst>
        </a:prstGeom>
        <a:blipFill rotWithShape="0">
          <a:blip xmlns:r="http://schemas.openxmlformats.org/officeDocument/2006/relationships" r:embed="rId1"/>
          <a:stretch>
            <a:fillRect/>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FC8380-7862-4CE2-B911-0988C68849B0}">
      <dsp:nvSpPr>
        <dsp:cNvPr id="0" name=""/>
        <dsp:cNvSpPr/>
      </dsp:nvSpPr>
      <dsp:spPr>
        <a:xfrm rot="10800000">
          <a:off x="182879" y="1828799"/>
          <a:ext cx="1790700" cy="2235200"/>
        </a:xfrm>
        <a:prstGeom prst="round2SameRect">
          <a:avLst>
            <a:gd name="adj1" fmla="val 10500"/>
            <a:gd name="adj2" fmla="val 0"/>
          </a:avLst>
        </a:prstGeom>
        <a:solidFill>
          <a:schemeClr val="accent2">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ctr" defTabSz="666750">
            <a:lnSpc>
              <a:spcPct val="90000"/>
            </a:lnSpc>
            <a:spcBef>
              <a:spcPct val="0"/>
            </a:spcBef>
            <a:spcAft>
              <a:spcPct val="35000"/>
            </a:spcAft>
            <a:buNone/>
          </a:pPr>
          <a:endParaRPr lang="es-ES" sz="1500" kern="1200" dirty="0"/>
        </a:p>
        <a:p>
          <a:pPr marL="0" lvl="0" indent="0" algn="ctr" defTabSz="666750">
            <a:lnSpc>
              <a:spcPct val="90000"/>
            </a:lnSpc>
            <a:spcBef>
              <a:spcPct val="0"/>
            </a:spcBef>
            <a:spcAft>
              <a:spcPct val="35000"/>
            </a:spcAft>
            <a:buNone/>
          </a:pPr>
          <a:endParaRPr lang="es-ES" sz="1500" kern="1200" dirty="0"/>
        </a:p>
        <a:p>
          <a:pPr marL="0" lvl="0" indent="0" algn="ctr" defTabSz="666750">
            <a:lnSpc>
              <a:spcPct val="90000"/>
            </a:lnSpc>
            <a:spcBef>
              <a:spcPct val="0"/>
            </a:spcBef>
            <a:spcAft>
              <a:spcPct val="35000"/>
            </a:spcAft>
            <a:buNone/>
          </a:pPr>
          <a:endParaRPr lang="es-ES" sz="1500" kern="1200" dirty="0"/>
        </a:p>
        <a:p>
          <a:pPr marL="0" lvl="0" indent="0" algn="ctr" defTabSz="666750">
            <a:lnSpc>
              <a:spcPct val="90000"/>
            </a:lnSpc>
            <a:spcBef>
              <a:spcPct val="0"/>
            </a:spcBef>
            <a:spcAft>
              <a:spcPct val="35000"/>
            </a:spcAft>
            <a:buNone/>
          </a:pPr>
          <a:r>
            <a:rPr lang="es-ES" sz="1500" kern="1200" dirty="0"/>
            <a:t>EXPORTACIÓN</a:t>
          </a:r>
        </a:p>
      </dsp:txBody>
      <dsp:txXfrm rot="10800000">
        <a:off x="237949" y="1828799"/>
        <a:ext cx="1680560" cy="2180130"/>
      </dsp:txXfrm>
    </dsp:sp>
    <dsp:sp modelId="{1507B532-C0B7-470F-B97E-8EEA49B0FFAF}">
      <dsp:nvSpPr>
        <dsp:cNvPr id="0" name=""/>
        <dsp:cNvSpPr/>
      </dsp:nvSpPr>
      <dsp:spPr>
        <a:xfrm>
          <a:off x="2119307" y="246052"/>
          <a:ext cx="1790700" cy="1341120"/>
        </a:xfrm>
        <a:prstGeom prst="roundRect">
          <a:avLst>
            <a:gd name="adj" fmla="val 10000"/>
          </a:avLst>
        </a:prstGeom>
        <a:blipFill rotWithShape="0">
          <a:blip xmlns:r="http://schemas.openxmlformats.org/officeDocument/2006/relationships" r:embed="rId2"/>
          <a:stretch>
            <a:fillRect/>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1F9C49C-8A67-4895-8C70-6A762296AD12}">
      <dsp:nvSpPr>
        <dsp:cNvPr id="0" name=""/>
        <dsp:cNvSpPr/>
      </dsp:nvSpPr>
      <dsp:spPr>
        <a:xfrm rot="10800000">
          <a:off x="2152650" y="1828799"/>
          <a:ext cx="1790700" cy="2235200"/>
        </a:xfrm>
        <a:prstGeom prst="round2SameRect">
          <a:avLst>
            <a:gd name="adj1" fmla="val 10500"/>
            <a:gd name="adj2" fmla="val 0"/>
          </a:avLst>
        </a:prstGeom>
        <a:solidFill>
          <a:schemeClr val="accent2">
            <a:hueOff val="-4533602"/>
            <a:satOff val="2618"/>
            <a:lumOff val="-4804"/>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ctr" defTabSz="666750">
            <a:lnSpc>
              <a:spcPct val="90000"/>
            </a:lnSpc>
            <a:spcBef>
              <a:spcPct val="0"/>
            </a:spcBef>
            <a:spcAft>
              <a:spcPct val="35000"/>
            </a:spcAft>
            <a:buNone/>
          </a:pPr>
          <a:endParaRPr lang="es-ES" sz="1500" kern="1200" dirty="0"/>
        </a:p>
        <a:p>
          <a:pPr marL="0" lvl="0" indent="0" algn="ctr" defTabSz="666750">
            <a:lnSpc>
              <a:spcPct val="90000"/>
            </a:lnSpc>
            <a:spcBef>
              <a:spcPct val="0"/>
            </a:spcBef>
            <a:spcAft>
              <a:spcPct val="35000"/>
            </a:spcAft>
            <a:buNone/>
          </a:pPr>
          <a:endParaRPr lang="es-ES" sz="1500" kern="1200" dirty="0"/>
        </a:p>
        <a:p>
          <a:pPr marL="0" lvl="0" indent="0" algn="ctr" defTabSz="666750">
            <a:lnSpc>
              <a:spcPct val="90000"/>
            </a:lnSpc>
            <a:spcBef>
              <a:spcPct val="0"/>
            </a:spcBef>
            <a:spcAft>
              <a:spcPct val="35000"/>
            </a:spcAft>
            <a:buNone/>
          </a:pPr>
          <a:endParaRPr lang="es-ES" sz="1500" kern="1200" dirty="0"/>
        </a:p>
        <a:p>
          <a:pPr marL="0" lvl="0" indent="0" algn="ctr" defTabSz="666750">
            <a:lnSpc>
              <a:spcPct val="90000"/>
            </a:lnSpc>
            <a:spcBef>
              <a:spcPct val="0"/>
            </a:spcBef>
            <a:spcAft>
              <a:spcPct val="35000"/>
            </a:spcAft>
            <a:buNone/>
          </a:pPr>
          <a:r>
            <a:rPr lang="es-ES" sz="1500" kern="1200" dirty="0"/>
            <a:t>IMPORTACIÓN</a:t>
          </a:r>
        </a:p>
      </dsp:txBody>
      <dsp:txXfrm rot="10800000">
        <a:off x="2207720" y="1828799"/>
        <a:ext cx="1680560" cy="2180130"/>
      </dsp:txXfrm>
    </dsp:sp>
    <dsp:sp modelId="{53B2B0AB-58E6-4203-A14A-711DA18E3AB2}">
      <dsp:nvSpPr>
        <dsp:cNvPr id="0" name=""/>
        <dsp:cNvSpPr/>
      </dsp:nvSpPr>
      <dsp:spPr>
        <a:xfrm>
          <a:off x="3976692" y="174611"/>
          <a:ext cx="1790700" cy="1341120"/>
        </a:xfrm>
        <a:prstGeom prst="roundRect">
          <a:avLst>
            <a:gd name="adj" fmla="val 10000"/>
          </a:avLst>
        </a:prstGeom>
        <a:blipFill rotWithShape="0">
          <a:blip xmlns:r="http://schemas.openxmlformats.org/officeDocument/2006/relationships" r:embed="rId3"/>
          <a:stretch>
            <a:fillRect/>
          </a:stretch>
        </a:blip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B7C7E1-01EC-4262-874C-6FA635CE4402}">
      <dsp:nvSpPr>
        <dsp:cNvPr id="0" name=""/>
        <dsp:cNvSpPr/>
      </dsp:nvSpPr>
      <dsp:spPr>
        <a:xfrm rot="10800000">
          <a:off x="4122420" y="1828799"/>
          <a:ext cx="1790700" cy="2235200"/>
        </a:xfrm>
        <a:prstGeom prst="round2SameRect">
          <a:avLst>
            <a:gd name="adj1" fmla="val 10500"/>
            <a:gd name="adj2" fmla="val 0"/>
          </a:avLst>
        </a:prstGeom>
        <a:solidFill>
          <a:schemeClr val="accent2">
            <a:hueOff val="-9067203"/>
            <a:satOff val="5236"/>
            <a:lumOff val="-9607"/>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ctr" defTabSz="666750">
            <a:lnSpc>
              <a:spcPct val="90000"/>
            </a:lnSpc>
            <a:spcBef>
              <a:spcPct val="0"/>
            </a:spcBef>
            <a:spcAft>
              <a:spcPct val="35000"/>
            </a:spcAft>
            <a:buNone/>
          </a:pPr>
          <a:endParaRPr lang="es-ES" sz="1500" kern="1200" dirty="0"/>
        </a:p>
        <a:p>
          <a:pPr marL="0" lvl="0" indent="0" algn="ctr" defTabSz="666750">
            <a:lnSpc>
              <a:spcPct val="90000"/>
            </a:lnSpc>
            <a:spcBef>
              <a:spcPct val="0"/>
            </a:spcBef>
            <a:spcAft>
              <a:spcPct val="35000"/>
            </a:spcAft>
            <a:buNone/>
          </a:pPr>
          <a:endParaRPr lang="es-ES" sz="1500" kern="1200" dirty="0"/>
        </a:p>
        <a:p>
          <a:pPr marL="0" lvl="0" indent="0" algn="ctr" defTabSz="666750">
            <a:lnSpc>
              <a:spcPct val="90000"/>
            </a:lnSpc>
            <a:spcBef>
              <a:spcPct val="0"/>
            </a:spcBef>
            <a:spcAft>
              <a:spcPct val="35000"/>
            </a:spcAft>
            <a:buNone/>
          </a:pPr>
          <a:endParaRPr lang="es-ES" sz="1500" kern="1200" dirty="0"/>
        </a:p>
        <a:p>
          <a:pPr marL="0" lvl="0" indent="0" algn="ctr" defTabSz="666750">
            <a:lnSpc>
              <a:spcPct val="90000"/>
            </a:lnSpc>
            <a:spcBef>
              <a:spcPct val="0"/>
            </a:spcBef>
            <a:spcAft>
              <a:spcPct val="35000"/>
            </a:spcAft>
            <a:buNone/>
          </a:pPr>
          <a:r>
            <a:rPr lang="es-ES" sz="1500" kern="1200" dirty="0"/>
            <a:t>TRANSITO</a:t>
          </a:r>
        </a:p>
      </dsp:txBody>
      <dsp:txXfrm rot="10800000">
        <a:off x="4177490" y="1828799"/>
        <a:ext cx="1680560" cy="21801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C76B91-CCC3-4959-A55D-B8B47EE92E46}">
      <dsp:nvSpPr>
        <dsp:cNvPr id="0" name=""/>
        <dsp:cNvSpPr/>
      </dsp:nvSpPr>
      <dsp:spPr>
        <a:xfrm>
          <a:off x="2886095" y="496"/>
          <a:ext cx="4329142" cy="1934765"/>
        </a:xfrm>
        <a:prstGeom prst="rightArrow">
          <a:avLst>
            <a:gd name="adj1" fmla="val 75000"/>
            <a:gd name="adj2" fmla="val 50000"/>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13970" tIns="13970" rIns="13970" bIns="13970" numCol="1" spcCol="1270" anchor="t" anchorCtr="0">
          <a:noAutofit/>
        </a:bodyPr>
        <a:lstStyle/>
        <a:p>
          <a:pPr marL="228600" lvl="1" indent="-228600" algn="l" defTabSz="977900">
            <a:lnSpc>
              <a:spcPct val="90000"/>
            </a:lnSpc>
            <a:spcBef>
              <a:spcPct val="0"/>
            </a:spcBef>
            <a:spcAft>
              <a:spcPct val="15000"/>
            </a:spcAft>
            <a:buChar char="•"/>
          </a:pPr>
          <a:endParaRPr lang="es-ES" sz="2200" kern="1200" dirty="0"/>
        </a:p>
        <a:p>
          <a:pPr marL="228600" lvl="1" indent="-228600" algn="l" defTabSz="977900">
            <a:lnSpc>
              <a:spcPct val="90000"/>
            </a:lnSpc>
            <a:spcBef>
              <a:spcPct val="0"/>
            </a:spcBef>
            <a:spcAft>
              <a:spcPct val="15000"/>
            </a:spcAft>
            <a:buChar char="•"/>
          </a:pPr>
          <a:r>
            <a:rPr lang="es-ES" sz="2200" kern="1200" dirty="0"/>
            <a:t>TRADICIONALES</a:t>
          </a:r>
        </a:p>
        <a:p>
          <a:pPr marL="228600" lvl="1" indent="-228600" algn="l" defTabSz="977900">
            <a:lnSpc>
              <a:spcPct val="90000"/>
            </a:lnSpc>
            <a:spcBef>
              <a:spcPct val="0"/>
            </a:spcBef>
            <a:spcAft>
              <a:spcPct val="15000"/>
            </a:spcAft>
            <a:buChar char="•"/>
          </a:pPr>
          <a:endParaRPr lang="es-ES" sz="2200" kern="1200" dirty="0"/>
        </a:p>
        <a:p>
          <a:pPr marL="228600" lvl="1" indent="-228600" algn="l" defTabSz="977900">
            <a:lnSpc>
              <a:spcPct val="90000"/>
            </a:lnSpc>
            <a:spcBef>
              <a:spcPct val="0"/>
            </a:spcBef>
            <a:spcAft>
              <a:spcPct val="15000"/>
            </a:spcAft>
            <a:buChar char="•"/>
          </a:pPr>
          <a:r>
            <a:rPr lang="es-ES" sz="2200" kern="1200" dirty="0"/>
            <a:t>NO TRADICIONALES</a:t>
          </a:r>
        </a:p>
      </dsp:txBody>
      <dsp:txXfrm>
        <a:off x="2886095" y="242342"/>
        <a:ext cx="3603605" cy="1451073"/>
      </dsp:txXfrm>
    </dsp:sp>
    <dsp:sp modelId="{0F15F111-F526-4FA7-8497-32DDCB92BFFB}">
      <dsp:nvSpPr>
        <dsp:cNvPr id="0" name=""/>
        <dsp:cNvSpPr/>
      </dsp:nvSpPr>
      <dsp:spPr>
        <a:xfrm>
          <a:off x="0" y="496"/>
          <a:ext cx="2886095" cy="1934765"/>
        </a:xfrm>
        <a:prstGeom prst="roundRect">
          <a:avLst/>
        </a:prstGeom>
        <a:gradFill rotWithShape="1">
          <a:gsLst>
            <a:gs pos="0">
              <a:schemeClr val="accent3">
                <a:tint val="65000"/>
                <a:satMod val="270000"/>
              </a:schemeClr>
            </a:gs>
            <a:gs pos="25000">
              <a:schemeClr val="accent3">
                <a:tint val="60000"/>
                <a:satMod val="300000"/>
              </a:schemeClr>
            </a:gs>
            <a:gs pos="100000">
              <a:schemeClr val="accent3">
                <a:tint val="29000"/>
                <a:satMod val="400000"/>
              </a:schemeClr>
            </a:gs>
          </a:gsLst>
          <a:lin ang="16200000" scaled="1"/>
        </a:gradFill>
        <a:ln w="9525" cap="flat" cmpd="sng" algn="ctr">
          <a:solidFill>
            <a:schemeClr val="accent3">
              <a:satMod val="150000"/>
            </a:schemeClr>
          </a:solidFill>
          <a:prstDash val="solid"/>
        </a:ln>
        <a:effectLst>
          <a:outerShdw blurRad="65500" dist="38100" dir="5400000" rotWithShape="0">
            <a:srgbClr val="000000">
              <a:alpha val="4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t>EXPORTACIONES</a:t>
          </a:r>
        </a:p>
      </dsp:txBody>
      <dsp:txXfrm>
        <a:off x="94447" y="94943"/>
        <a:ext cx="2697201" cy="1745871"/>
      </dsp:txXfrm>
    </dsp:sp>
    <dsp:sp modelId="{F03E7DBA-5ADA-4DD8-9929-8E02EDF35199}">
      <dsp:nvSpPr>
        <dsp:cNvPr id="0" name=""/>
        <dsp:cNvSpPr/>
      </dsp:nvSpPr>
      <dsp:spPr>
        <a:xfrm>
          <a:off x="2886095" y="2128738"/>
          <a:ext cx="4329142" cy="1934765"/>
        </a:xfrm>
        <a:prstGeom prst="rightArrow">
          <a:avLst>
            <a:gd name="adj1" fmla="val 75000"/>
            <a:gd name="adj2" fmla="val 50000"/>
          </a:avLst>
        </a:prstGeom>
        <a:gradFill rotWithShape="1">
          <a:gsLst>
            <a:gs pos="0">
              <a:schemeClr val="accent3">
                <a:tint val="65000"/>
                <a:satMod val="270000"/>
              </a:schemeClr>
            </a:gs>
            <a:gs pos="25000">
              <a:schemeClr val="accent3">
                <a:tint val="60000"/>
                <a:satMod val="300000"/>
              </a:schemeClr>
            </a:gs>
            <a:gs pos="100000">
              <a:schemeClr val="accent3">
                <a:tint val="29000"/>
                <a:satMod val="400000"/>
              </a:schemeClr>
            </a:gs>
          </a:gsLst>
          <a:lin ang="16200000" scaled="1"/>
        </a:gradFill>
        <a:ln w="9525" cap="flat" cmpd="sng" algn="ctr">
          <a:solidFill>
            <a:schemeClr val="accent3">
              <a:satMod val="150000"/>
            </a:schemeClr>
          </a:solidFill>
          <a:prstDash val="solid"/>
        </a:ln>
        <a:effectLst>
          <a:outerShdw blurRad="65500" dist="38100" dir="5400000" rotWithShape="0">
            <a:srgbClr val="000000">
              <a:alpha val="4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3970" tIns="13970" rIns="13970" bIns="13970" numCol="1" spcCol="1270" anchor="t" anchorCtr="0">
          <a:noAutofit/>
        </a:bodyPr>
        <a:lstStyle/>
        <a:p>
          <a:pPr marL="228600" lvl="1" indent="-228600" algn="l" defTabSz="977900">
            <a:lnSpc>
              <a:spcPct val="90000"/>
            </a:lnSpc>
            <a:spcBef>
              <a:spcPct val="0"/>
            </a:spcBef>
            <a:spcAft>
              <a:spcPct val="15000"/>
            </a:spcAft>
            <a:buChar char="•"/>
          </a:pPr>
          <a:endParaRPr lang="es-ES" sz="2200" kern="1200" dirty="0"/>
        </a:p>
        <a:p>
          <a:pPr marL="228600" lvl="1" indent="-228600" algn="l" defTabSz="977900">
            <a:lnSpc>
              <a:spcPct val="90000"/>
            </a:lnSpc>
            <a:spcBef>
              <a:spcPct val="0"/>
            </a:spcBef>
            <a:spcAft>
              <a:spcPct val="15000"/>
            </a:spcAft>
            <a:buChar char="•"/>
          </a:pPr>
          <a:r>
            <a:rPr lang="es-ES" sz="2200" kern="1200" dirty="0"/>
            <a:t>CONSUMO</a:t>
          </a:r>
        </a:p>
        <a:p>
          <a:pPr marL="228600" lvl="1" indent="-228600" algn="l" defTabSz="977900">
            <a:lnSpc>
              <a:spcPct val="90000"/>
            </a:lnSpc>
            <a:spcBef>
              <a:spcPct val="0"/>
            </a:spcBef>
            <a:spcAft>
              <a:spcPct val="15000"/>
            </a:spcAft>
            <a:buChar char="•"/>
          </a:pPr>
          <a:endParaRPr lang="es-ES" sz="2200" kern="1200" dirty="0"/>
        </a:p>
        <a:p>
          <a:pPr marL="228600" lvl="1" indent="-228600" algn="l" defTabSz="977900">
            <a:lnSpc>
              <a:spcPct val="90000"/>
            </a:lnSpc>
            <a:spcBef>
              <a:spcPct val="0"/>
            </a:spcBef>
            <a:spcAft>
              <a:spcPct val="15000"/>
            </a:spcAft>
            <a:buChar char="•"/>
          </a:pPr>
          <a:r>
            <a:rPr lang="es-ES" sz="2200" kern="1200" dirty="0"/>
            <a:t>TEMPORALES</a:t>
          </a:r>
        </a:p>
      </dsp:txBody>
      <dsp:txXfrm>
        <a:off x="2886095" y="2370584"/>
        <a:ext cx="3603605" cy="1451073"/>
      </dsp:txXfrm>
    </dsp:sp>
    <dsp:sp modelId="{6015BA29-3475-4572-8022-F71438002BB8}">
      <dsp:nvSpPr>
        <dsp:cNvPr id="0" name=""/>
        <dsp:cNvSpPr/>
      </dsp:nvSpPr>
      <dsp:spPr>
        <a:xfrm>
          <a:off x="0" y="2128738"/>
          <a:ext cx="2886095" cy="1934765"/>
        </a:xfrm>
        <a:prstGeom prst="roundRect">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s-ES" sz="2000" b="1" kern="1200" dirty="0"/>
            <a:t>EXPORTACIONES</a:t>
          </a:r>
        </a:p>
      </dsp:txBody>
      <dsp:txXfrm>
        <a:off x="94447" y="2223185"/>
        <a:ext cx="2697201" cy="17458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C76B91-CCC3-4959-A55D-B8B47EE92E46}">
      <dsp:nvSpPr>
        <dsp:cNvPr id="0" name=""/>
        <dsp:cNvSpPr/>
      </dsp:nvSpPr>
      <dsp:spPr>
        <a:xfrm>
          <a:off x="3104294" y="3453"/>
          <a:ext cx="4815910" cy="4850876"/>
        </a:xfrm>
        <a:prstGeom prst="rightArrow">
          <a:avLst>
            <a:gd name="adj1" fmla="val 75000"/>
            <a:gd name="adj2" fmla="val 50000"/>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5080" tIns="5080" rIns="5080" bIns="5080" numCol="1" spcCol="1270" anchor="t" anchorCtr="0">
          <a:noAutofit/>
        </a:bodyPr>
        <a:lstStyle/>
        <a:p>
          <a:pPr marL="57150" lvl="1" indent="-57150" algn="just" defTabSz="355600">
            <a:lnSpc>
              <a:spcPct val="150000"/>
            </a:lnSpc>
            <a:spcBef>
              <a:spcPct val="0"/>
            </a:spcBef>
            <a:spcAft>
              <a:spcPct val="15000"/>
            </a:spcAft>
            <a:buChar char="•"/>
          </a:pPr>
          <a:r>
            <a:rPr lang="es-ES" sz="800" kern="1200" dirty="0"/>
            <a:t> </a:t>
          </a:r>
          <a:r>
            <a:rPr lang="es-ES" sz="1400" kern="1200" dirty="0"/>
            <a:t>Régimen aduanero que permite exportar temporalmente mercancías que se encuentren legalmente en libre circulación en el territorio aduanero nacional y reintroducirlas sin pago de los impuestos de importación, cuando no hayan experimentado modificación alguna</a:t>
          </a:r>
          <a:r>
            <a:rPr lang="es-ES" sz="1200" kern="1200" dirty="0"/>
            <a:t>.</a:t>
          </a:r>
        </a:p>
      </dsp:txBody>
      <dsp:txXfrm>
        <a:off x="3104294" y="609813"/>
        <a:ext cx="3009944" cy="3638157"/>
      </dsp:txXfrm>
    </dsp:sp>
    <dsp:sp modelId="{0F15F111-F526-4FA7-8497-32DDCB92BFFB}">
      <dsp:nvSpPr>
        <dsp:cNvPr id="0" name=""/>
        <dsp:cNvSpPr/>
      </dsp:nvSpPr>
      <dsp:spPr>
        <a:xfrm>
          <a:off x="143632" y="1270686"/>
          <a:ext cx="2990134" cy="2104414"/>
        </a:xfrm>
        <a:prstGeom prst="roundRect">
          <a:avLst/>
        </a:prstGeom>
        <a:gradFill rotWithShape="1">
          <a:gsLst>
            <a:gs pos="0">
              <a:schemeClr val="accent3">
                <a:tint val="65000"/>
                <a:satMod val="270000"/>
              </a:schemeClr>
            </a:gs>
            <a:gs pos="25000">
              <a:schemeClr val="accent3">
                <a:tint val="60000"/>
                <a:satMod val="300000"/>
              </a:schemeClr>
            </a:gs>
            <a:gs pos="100000">
              <a:schemeClr val="accent3">
                <a:tint val="29000"/>
                <a:satMod val="400000"/>
              </a:schemeClr>
            </a:gs>
          </a:gsLst>
          <a:lin ang="16200000" scaled="1"/>
        </a:gradFill>
        <a:ln w="9525" cap="flat" cmpd="sng" algn="ctr">
          <a:solidFill>
            <a:schemeClr val="accent3">
              <a:satMod val="150000"/>
            </a:schemeClr>
          </a:solidFill>
          <a:prstDash val="solid"/>
        </a:ln>
        <a:effectLst>
          <a:outerShdw blurRad="65500" dist="38100" dir="5400000" rotWithShape="0">
            <a:srgbClr val="000000">
              <a:alpha val="4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s-ES" sz="2600" b="1" kern="1200" dirty="0"/>
            <a:t>TEMPORALES</a:t>
          </a:r>
        </a:p>
      </dsp:txBody>
      <dsp:txXfrm>
        <a:off x="246361" y="1373415"/>
        <a:ext cx="2784676" cy="18989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E7DBA-5ADA-4DD8-9929-8E02EDF35199}">
      <dsp:nvSpPr>
        <dsp:cNvPr id="0" name=""/>
        <dsp:cNvSpPr/>
      </dsp:nvSpPr>
      <dsp:spPr>
        <a:xfrm>
          <a:off x="2918400" y="1554"/>
          <a:ext cx="5540457" cy="5522994"/>
        </a:xfrm>
        <a:prstGeom prst="rightArrow">
          <a:avLst>
            <a:gd name="adj1" fmla="val 75000"/>
            <a:gd name="adj2" fmla="val 50000"/>
          </a:avLst>
        </a:prstGeom>
        <a:gradFill rotWithShape="1">
          <a:gsLst>
            <a:gs pos="0">
              <a:schemeClr val="accent3">
                <a:tint val="65000"/>
                <a:satMod val="270000"/>
              </a:schemeClr>
            </a:gs>
            <a:gs pos="25000">
              <a:schemeClr val="accent3">
                <a:tint val="60000"/>
                <a:satMod val="300000"/>
              </a:schemeClr>
            </a:gs>
            <a:gs pos="100000">
              <a:schemeClr val="accent3">
                <a:tint val="29000"/>
                <a:satMod val="400000"/>
              </a:schemeClr>
            </a:gs>
          </a:gsLst>
          <a:lin ang="16200000" scaled="1"/>
        </a:gradFill>
        <a:ln w="9525" cap="flat" cmpd="sng" algn="ctr">
          <a:solidFill>
            <a:schemeClr val="accent3">
              <a:satMod val="150000"/>
            </a:schemeClr>
          </a:solidFill>
          <a:prstDash val="solid"/>
        </a:ln>
        <a:effectLst>
          <a:outerShdw blurRad="65500" dist="38100" dir="5400000" rotWithShape="0">
            <a:srgbClr val="000000">
              <a:alpha val="4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8890" tIns="8890" rIns="8890" bIns="8890" numCol="1" spcCol="1270" anchor="t" anchorCtr="0">
          <a:noAutofit/>
        </a:bodyPr>
        <a:lstStyle/>
        <a:p>
          <a:pPr marL="114300" lvl="1" indent="-114300" algn="just" defTabSz="622300">
            <a:lnSpc>
              <a:spcPct val="150000"/>
            </a:lnSpc>
            <a:spcBef>
              <a:spcPct val="0"/>
            </a:spcBef>
            <a:spcAft>
              <a:spcPct val="15000"/>
            </a:spcAft>
            <a:buChar char="•"/>
          </a:pPr>
          <a:r>
            <a:rPr lang="es-ES" sz="1400" kern="1200" dirty="0"/>
            <a:t>Régimen mediante el cual se permite exportar mercancías temporalmente a objeto de que sean sometidas en el extranjero a transformación, elaboración, reparación o ensamblaje, para luego ser reintroducidas causando los gravámenes correspondientes, según la ubicación arancelaria de los bienes o productos a ingresar, sobre el valor incorporado en el exterior, más el total de los gastos causados hasta el puerto de llegada.</a:t>
          </a:r>
        </a:p>
      </dsp:txBody>
      <dsp:txXfrm>
        <a:off x="2918400" y="691928"/>
        <a:ext cx="3469334" cy="4142246"/>
      </dsp:txXfrm>
    </dsp:sp>
    <dsp:sp modelId="{6015BA29-3475-4572-8022-F71438002BB8}">
      <dsp:nvSpPr>
        <dsp:cNvPr id="0" name=""/>
        <dsp:cNvSpPr/>
      </dsp:nvSpPr>
      <dsp:spPr>
        <a:xfrm>
          <a:off x="4134" y="1709730"/>
          <a:ext cx="2914266" cy="2106642"/>
        </a:xfrm>
        <a:prstGeom prst="roundRect">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s-ES" sz="1800" b="1" kern="1200" dirty="0"/>
            <a:t>Exportación temporal para perfeccionamiento pasivo (ETPP</a:t>
          </a:r>
          <a:r>
            <a:rPr lang="es-ES" sz="2000" b="1" kern="1200" dirty="0"/>
            <a:t>)</a:t>
          </a:r>
        </a:p>
      </dsp:txBody>
      <dsp:txXfrm>
        <a:off x="106972" y="1812568"/>
        <a:ext cx="2708590" cy="190096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9C296D-3505-41D4-9979-1D5F64B8F5D0}">
      <dsp:nvSpPr>
        <dsp:cNvPr id="0" name=""/>
        <dsp:cNvSpPr/>
      </dsp:nvSpPr>
      <dsp:spPr>
        <a:xfrm>
          <a:off x="2890529" y="4004"/>
          <a:ext cx="4539019" cy="4778337"/>
        </a:xfrm>
        <a:prstGeom prst="rightArrow">
          <a:avLst>
            <a:gd name="adj1" fmla="val 75000"/>
            <a:gd name="adj2" fmla="val 50000"/>
          </a:avLst>
        </a:prstGeom>
        <a:gradFill rotWithShape="1">
          <a:gsLst>
            <a:gs pos="0">
              <a:schemeClr val="accent5">
                <a:tint val="65000"/>
                <a:satMod val="270000"/>
              </a:schemeClr>
            </a:gs>
            <a:gs pos="25000">
              <a:schemeClr val="accent5">
                <a:tint val="60000"/>
                <a:satMod val="300000"/>
              </a:schemeClr>
            </a:gs>
            <a:gs pos="100000">
              <a:schemeClr val="accent5">
                <a:tint val="29000"/>
                <a:satMod val="400000"/>
              </a:schemeClr>
            </a:gs>
          </a:gsLst>
          <a:lin ang="16200000" scaled="1"/>
        </a:gradFill>
        <a:ln w="9525" cap="flat" cmpd="sng" algn="ctr">
          <a:solidFill>
            <a:schemeClr val="accent5">
              <a:satMod val="150000"/>
            </a:schemeClr>
          </a:solidFill>
          <a:prstDash val="solid"/>
        </a:ln>
        <a:effectLst>
          <a:outerShdw blurRad="65500" dist="38100" dir="5400000" rotWithShape="0">
            <a:srgbClr val="000000">
              <a:alpha val="40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5080" tIns="5080" rIns="5080" bIns="5080" numCol="1" spcCol="1270" anchor="t" anchorCtr="0">
          <a:noAutofit/>
        </a:bodyPr>
        <a:lstStyle/>
        <a:p>
          <a:pPr marL="57150" lvl="1" indent="-57150" algn="just" defTabSz="355600">
            <a:lnSpc>
              <a:spcPct val="150000"/>
            </a:lnSpc>
            <a:spcBef>
              <a:spcPct val="0"/>
            </a:spcBef>
            <a:spcAft>
              <a:spcPct val="15000"/>
            </a:spcAft>
            <a:buChar char="•"/>
          </a:pPr>
          <a:r>
            <a:rPr lang="es-ES" sz="800" kern="1200" dirty="0"/>
            <a:t> </a:t>
          </a:r>
          <a:r>
            <a:rPr lang="es-ES" sz="1400" kern="1200" dirty="0"/>
            <a:t>Consiste en un retorno al territorio aduanero nacional, de las mercancías exportadas a título definitivo, que dadas determinadas circunstancias, términos y condiciones, legalmente establecidas, son exceptuadas del cumplimiento de los requisitos y obligaciones que rigen la importación.</a:t>
          </a:r>
        </a:p>
      </dsp:txBody>
      <dsp:txXfrm>
        <a:off x="2890529" y="601296"/>
        <a:ext cx="2836887" cy="3583753"/>
      </dsp:txXfrm>
    </dsp:sp>
    <dsp:sp modelId="{0BD4D221-9B55-44D7-AA13-A381C534E754}">
      <dsp:nvSpPr>
        <dsp:cNvPr id="0" name=""/>
        <dsp:cNvSpPr/>
      </dsp:nvSpPr>
      <dsp:spPr>
        <a:xfrm>
          <a:off x="142878" y="1070384"/>
          <a:ext cx="2747650" cy="2645577"/>
        </a:xfrm>
        <a:prstGeom prst="roundRect">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es-ES" sz="2100" kern="1200" dirty="0"/>
            <a:t>REIMPORTACIÓN</a:t>
          </a:r>
        </a:p>
        <a:p>
          <a:pPr marL="0" lvl="0" indent="0" algn="ctr" defTabSz="933450">
            <a:lnSpc>
              <a:spcPct val="90000"/>
            </a:lnSpc>
            <a:spcBef>
              <a:spcPct val="0"/>
            </a:spcBef>
            <a:spcAft>
              <a:spcPct val="35000"/>
            </a:spcAft>
            <a:buNone/>
          </a:pPr>
          <a:r>
            <a:rPr lang="es-ES" sz="2100" kern="1200" dirty="0"/>
            <a:t>(Operación Accesoria)</a:t>
          </a:r>
        </a:p>
      </dsp:txBody>
      <dsp:txXfrm>
        <a:off x="272024" y="1199530"/>
        <a:ext cx="2489358" cy="238728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E7DBA-5ADA-4DD8-9929-8E02EDF35199}">
      <dsp:nvSpPr>
        <dsp:cNvPr id="0" name=""/>
        <dsp:cNvSpPr/>
      </dsp:nvSpPr>
      <dsp:spPr>
        <a:xfrm>
          <a:off x="2670203" y="5"/>
          <a:ext cx="5221290" cy="5572153"/>
        </a:xfrm>
        <a:prstGeom prst="rightArrow">
          <a:avLst>
            <a:gd name="adj1" fmla="val 75000"/>
            <a:gd name="adj2" fmla="val 50000"/>
          </a:avLst>
        </a:prstGeom>
        <a:gradFill rotWithShape="1">
          <a:gsLst>
            <a:gs pos="0">
              <a:schemeClr val="accent3">
                <a:tint val="65000"/>
                <a:satMod val="270000"/>
              </a:schemeClr>
            </a:gs>
            <a:gs pos="25000">
              <a:schemeClr val="accent3">
                <a:tint val="60000"/>
                <a:satMod val="300000"/>
              </a:schemeClr>
            </a:gs>
            <a:gs pos="100000">
              <a:schemeClr val="accent3">
                <a:tint val="29000"/>
                <a:satMod val="400000"/>
              </a:schemeClr>
            </a:gs>
          </a:gsLst>
          <a:lin ang="16200000" scaled="1"/>
        </a:gradFill>
        <a:ln w="9525" cap="flat" cmpd="sng" algn="ctr">
          <a:solidFill>
            <a:schemeClr val="accent3">
              <a:satMod val="150000"/>
            </a:schemeClr>
          </a:solidFill>
          <a:prstDash val="solid"/>
        </a:ln>
        <a:effectLst>
          <a:outerShdw blurRad="65500" dist="38100" dir="5400000" rotWithShape="0">
            <a:srgbClr val="000000">
              <a:alpha val="4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8890" tIns="8890" rIns="8890" bIns="8890" numCol="1" spcCol="1270" anchor="t" anchorCtr="0">
          <a:noAutofit/>
        </a:bodyPr>
        <a:lstStyle/>
        <a:p>
          <a:pPr marL="114300" lvl="1" indent="-114300" algn="just" defTabSz="622300">
            <a:lnSpc>
              <a:spcPct val="150000"/>
            </a:lnSpc>
            <a:spcBef>
              <a:spcPct val="0"/>
            </a:spcBef>
            <a:spcAft>
              <a:spcPct val="15000"/>
            </a:spcAft>
            <a:buChar char="•"/>
          </a:pPr>
          <a:r>
            <a:rPr lang="es-ES" sz="1400" kern="1200" dirty="0"/>
            <a:t>Las mercancías hayan sido rechazadas por alguna autoridad del país a donde fueron exportadas</a:t>
          </a:r>
        </a:p>
        <a:p>
          <a:pPr marL="114300" lvl="1" indent="-114300" algn="just" defTabSz="622300">
            <a:lnSpc>
              <a:spcPct val="150000"/>
            </a:lnSpc>
            <a:spcBef>
              <a:spcPct val="0"/>
            </a:spcBef>
            <a:spcAft>
              <a:spcPct val="15000"/>
            </a:spcAft>
            <a:buChar char="•"/>
          </a:pPr>
          <a:r>
            <a:rPr lang="es-ES" sz="1400" kern="1200" dirty="0"/>
            <a:t>Que las mercancías hayan sido rechazadas por el importador extranjero</a:t>
          </a:r>
        </a:p>
        <a:p>
          <a:pPr marL="114300" lvl="1" indent="-114300" algn="just" defTabSz="622300">
            <a:lnSpc>
              <a:spcPct val="150000"/>
            </a:lnSpc>
            <a:spcBef>
              <a:spcPct val="0"/>
            </a:spcBef>
            <a:spcAft>
              <a:spcPct val="15000"/>
            </a:spcAft>
            <a:buChar char="•"/>
          </a:pPr>
          <a:r>
            <a:rPr lang="es-ES" sz="1400" kern="1200" dirty="0"/>
            <a:t>Las  mercancías hayan salido del país por causas fortuitas o de fuerza mayor siempre que no hayan abandonado la aduana o puerto extranjero, hasta el momento de su retorno al país</a:t>
          </a:r>
        </a:p>
        <a:p>
          <a:pPr marL="114300" lvl="1" indent="-114300" algn="just" defTabSz="533400">
            <a:lnSpc>
              <a:spcPct val="150000"/>
            </a:lnSpc>
            <a:spcBef>
              <a:spcPct val="0"/>
            </a:spcBef>
            <a:spcAft>
              <a:spcPct val="15000"/>
            </a:spcAft>
            <a:buChar char="•"/>
          </a:pPr>
          <a:endParaRPr lang="es-ES" sz="1200" kern="1200" dirty="0"/>
        </a:p>
      </dsp:txBody>
      <dsp:txXfrm>
        <a:off x="2670203" y="696524"/>
        <a:ext cx="3263306" cy="4179115"/>
      </dsp:txXfrm>
    </dsp:sp>
    <dsp:sp modelId="{6015BA29-3475-4572-8022-F71438002BB8}">
      <dsp:nvSpPr>
        <dsp:cNvPr id="0" name=""/>
        <dsp:cNvSpPr/>
      </dsp:nvSpPr>
      <dsp:spPr>
        <a:xfrm>
          <a:off x="214308" y="1980377"/>
          <a:ext cx="2455894" cy="1611408"/>
        </a:xfrm>
        <a:prstGeom prst="roundRect">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80010" tIns="40005" rIns="80010" bIns="40005" numCol="1" spcCol="1270" anchor="ctr" anchorCtr="0">
          <a:noAutofit/>
        </a:bodyPr>
        <a:lstStyle/>
        <a:p>
          <a:pPr marL="0" lvl="0" indent="0" algn="ctr" defTabSz="933450">
            <a:lnSpc>
              <a:spcPct val="90000"/>
            </a:lnSpc>
            <a:spcBef>
              <a:spcPct val="0"/>
            </a:spcBef>
            <a:spcAft>
              <a:spcPct val="35000"/>
            </a:spcAft>
            <a:buNone/>
          </a:pPr>
          <a:r>
            <a:rPr lang="es-ES" sz="2100" kern="1200" dirty="0"/>
            <a:t>CONDICIONES</a:t>
          </a:r>
        </a:p>
      </dsp:txBody>
      <dsp:txXfrm>
        <a:off x="292970" y="2059039"/>
        <a:ext cx="2298570" cy="145408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3E7DBA-5ADA-4DD8-9929-8E02EDF35199}">
      <dsp:nvSpPr>
        <dsp:cNvPr id="0" name=""/>
        <dsp:cNvSpPr/>
      </dsp:nvSpPr>
      <dsp:spPr>
        <a:xfrm>
          <a:off x="3041232" y="1077"/>
          <a:ext cx="5238157" cy="5712884"/>
        </a:xfrm>
        <a:prstGeom prst="rightArrow">
          <a:avLst>
            <a:gd name="adj1" fmla="val 75000"/>
            <a:gd name="adj2" fmla="val 50000"/>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6350" tIns="6350" rIns="6350" bIns="6350" numCol="1" spcCol="1270" anchor="t" anchorCtr="0">
          <a:noAutofit/>
        </a:bodyPr>
        <a:lstStyle/>
        <a:p>
          <a:pPr marL="57150" lvl="1" indent="-57150" algn="just" defTabSz="444500">
            <a:lnSpc>
              <a:spcPct val="150000"/>
            </a:lnSpc>
            <a:spcBef>
              <a:spcPct val="0"/>
            </a:spcBef>
            <a:spcAft>
              <a:spcPct val="15000"/>
            </a:spcAft>
            <a:buChar char="•"/>
          </a:pPr>
          <a:endParaRPr lang="es-ES" sz="1000" kern="1200" dirty="0"/>
        </a:p>
        <a:p>
          <a:pPr marL="114300" lvl="1" indent="-114300" algn="just" defTabSz="622300">
            <a:lnSpc>
              <a:spcPct val="150000"/>
            </a:lnSpc>
            <a:spcBef>
              <a:spcPct val="0"/>
            </a:spcBef>
            <a:spcAft>
              <a:spcPct val="15000"/>
            </a:spcAft>
            <a:buChar char="•"/>
          </a:pPr>
          <a:r>
            <a:rPr lang="es-ES" sz="1400" kern="1200" dirty="0"/>
            <a:t>Que no se hayan acogido, por causa justificada, al régimen de exportación temporal</a:t>
          </a:r>
        </a:p>
        <a:p>
          <a:pPr marL="114300" lvl="1" indent="-114300" algn="just" defTabSz="622300">
            <a:lnSpc>
              <a:spcPct val="150000"/>
            </a:lnSpc>
            <a:spcBef>
              <a:spcPct val="0"/>
            </a:spcBef>
            <a:spcAft>
              <a:spcPct val="15000"/>
            </a:spcAft>
            <a:buChar char="•"/>
          </a:pPr>
          <a:r>
            <a:rPr lang="es-ES" sz="1400" kern="1200" dirty="0"/>
            <a:t>Que existiese falta de pago o de cumplimiento de las cláusulas del contrato por parte del importador</a:t>
          </a:r>
        </a:p>
        <a:p>
          <a:pPr marL="114300" lvl="1" indent="-114300" algn="just" defTabSz="622300">
            <a:lnSpc>
              <a:spcPct val="150000"/>
            </a:lnSpc>
            <a:spcBef>
              <a:spcPct val="0"/>
            </a:spcBef>
            <a:spcAft>
              <a:spcPct val="15000"/>
            </a:spcAft>
            <a:buChar char="•"/>
          </a:pPr>
          <a:r>
            <a:rPr lang="es-ES" sz="1400" kern="1200" dirty="0"/>
            <a:t> Que haya sobrevenido una fuerza mayor o un caso fortuito, durante el viaje, que haya impedido su transporte hasta el país de destino o su importación en este último</a:t>
          </a:r>
        </a:p>
      </dsp:txBody>
      <dsp:txXfrm>
        <a:off x="3041232" y="715188"/>
        <a:ext cx="3273848" cy="4284663"/>
      </dsp:txXfrm>
    </dsp:sp>
    <dsp:sp modelId="{6015BA29-3475-4572-8022-F71438002BB8}">
      <dsp:nvSpPr>
        <dsp:cNvPr id="0" name=""/>
        <dsp:cNvSpPr/>
      </dsp:nvSpPr>
      <dsp:spPr>
        <a:xfrm>
          <a:off x="78856" y="2030347"/>
          <a:ext cx="2962375" cy="1654344"/>
        </a:xfrm>
        <a:prstGeom prst="roundRect">
          <a:avLst/>
        </a:prstGeom>
        <a:gradFill rotWithShape="1">
          <a:gsLst>
            <a:gs pos="0">
              <a:schemeClr val="accent2">
                <a:tint val="65000"/>
                <a:satMod val="270000"/>
              </a:schemeClr>
            </a:gs>
            <a:gs pos="25000">
              <a:schemeClr val="accent2">
                <a:tint val="60000"/>
                <a:satMod val="300000"/>
              </a:schemeClr>
            </a:gs>
            <a:gs pos="100000">
              <a:schemeClr val="accent2">
                <a:tint val="29000"/>
                <a:satMod val="400000"/>
              </a:schemeClr>
            </a:gs>
          </a:gsLst>
          <a:lin ang="16200000" scaled="1"/>
        </a:gradFill>
        <a:ln w="9525" cap="flat" cmpd="sng" algn="ctr">
          <a:solidFill>
            <a:schemeClr val="accent2">
              <a:satMod val="150000"/>
            </a:schemeClr>
          </a:solidFill>
          <a:prstDash val="solid"/>
        </a:ln>
        <a:effectLst>
          <a:outerShdw blurRad="65500" dist="38100" dir="5400000" rotWithShape="0">
            <a:srgbClr val="000000">
              <a:alpha val="40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s-ES" sz="2600" kern="1200" dirty="0"/>
            <a:t>CONDICIONES</a:t>
          </a:r>
        </a:p>
      </dsp:txBody>
      <dsp:txXfrm>
        <a:off x="159614" y="2111105"/>
        <a:ext cx="2800859" cy="149282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639B5B-EDEA-4F27-920D-B9EB78946007}">
      <dsp:nvSpPr>
        <dsp:cNvPr id="0" name=""/>
        <dsp:cNvSpPr/>
      </dsp:nvSpPr>
      <dsp:spPr>
        <a:xfrm>
          <a:off x="0" y="0"/>
          <a:ext cx="6096000" cy="1219200"/>
        </a:xfrm>
        <a:prstGeom prst="rect">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rgbClr val="FF0000"/>
              </a:solidFill>
            </a:rPr>
            <a:t>TIPOS DE </a:t>
          </a:r>
          <a:r>
            <a:rPr lang="es-ES" sz="2400" b="1" kern="1200" dirty="0">
              <a:solidFill>
                <a:srgbClr val="FF0000"/>
              </a:solidFill>
              <a:latin typeface="+mn-lt"/>
            </a:rPr>
            <a:t>IM</a:t>
          </a:r>
          <a:r>
            <a:rPr kumimoji="0" lang="es-ES" sz="2400" b="1" i="0" u="none" strike="noStrike" kern="1200" cap="none" spc="0" normalizeH="0" baseline="0" noProof="0" dirty="0">
              <a:ln>
                <a:noFill/>
              </a:ln>
              <a:solidFill>
                <a:srgbClr val="FF0000"/>
              </a:solidFill>
              <a:effectLst/>
              <a:uLnTx/>
              <a:uFillTx/>
              <a:latin typeface="+mn-lt"/>
              <a:ea typeface="+mn-ea"/>
              <a:cs typeface="+mn-cs"/>
            </a:rPr>
            <a:t>PORTACIONES </a:t>
          </a:r>
          <a:endParaRPr lang="es-ES" sz="2400" kern="1200" dirty="0"/>
        </a:p>
      </dsp:txBody>
      <dsp:txXfrm>
        <a:off x="0" y="0"/>
        <a:ext cx="6096000" cy="1219200"/>
      </dsp:txXfrm>
    </dsp:sp>
    <dsp:sp modelId="{AB7D9AB8-6B79-4995-9818-65280386A35D}">
      <dsp:nvSpPr>
        <dsp:cNvPr id="0" name=""/>
        <dsp:cNvSpPr/>
      </dsp:nvSpPr>
      <dsp:spPr>
        <a:xfrm>
          <a:off x="0" y="1219200"/>
          <a:ext cx="3047999" cy="2560320"/>
        </a:xfrm>
        <a:prstGeom prst="rect">
          <a:avLst/>
        </a:prstGeom>
        <a:gradFill rotWithShape="1">
          <a:gsLst>
            <a:gs pos="0">
              <a:schemeClr val="accent3">
                <a:tint val="65000"/>
                <a:satMod val="270000"/>
              </a:schemeClr>
            </a:gs>
            <a:gs pos="25000">
              <a:schemeClr val="accent3">
                <a:tint val="60000"/>
                <a:satMod val="300000"/>
              </a:schemeClr>
            </a:gs>
            <a:gs pos="100000">
              <a:schemeClr val="accent3">
                <a:tint val="29000"/>
                <a:satMod val="400000"/>
              </a:schemeClr>
            </a:gs>
          </a:gsLst>
          <a:lin ang="16200000" scaled="1"/>
        </a:gradFill>
        <a:ln w="9525" cap="flat" cmpd="sng" algn="ctr">
          <a:solidFill>
            <a:schemeClr val="accent3">
              <a:satMod val="150000"/>
            </a:schemeClr>
          </a:solidFill>
          <a:prstDash val="solid"/>
        </a:ln>
        <a:effectLst>
          <a:outerShdw blurRad="65500" dist="38100" dir="5400000" rotWithShape="0">
            <a:srgbClr val="000000">
              <a:alpha val="4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s-ES" sz="3200" kern="1200" dirty="0"/>
            <a:t>CONSUMO</a:t>
          </a:r>
        </a:p>
      </dsp:txBody>
      <dsp:txXfrm>
        <a:off x="0" y="1219200"/>
        <a:ext cx="3047999" cy="2560320"/>
      </dsp:txXfrm>
    </dsp:sp>
    <dsp:sp modelId="{2C51F181-8B75-4B15-93FB-1F8D98663AA3}">
      <dsp:nvSpPr>
        <dsp:cNvPr id="0" name=""/>
        <dsp:cNvSpPr/>
      </dsp:nvSpPr>
      <dsp:spPr>
        <a:xfrm>
          <a:off x="3048000" y="1219200"/>
          <a:ext cx="3047999" cy="2560320"/>
        </a:xfrm>
        <a:prstGeom prst="rect">
          <a:avLst/>
        </a:prstGeom>
        <a:gradFill rotWithShape="1">
          <a:gsLst>
            <a:gs pos="0">
              <a:schemeClr val="accent5">
                <a:tint val="65000"/>
                <a:satMod val="270000"/>
              </a:schemeClr>
            </a:gs>
            <a:gs pos="25000">
              <a:schemeClr val="accent5">
                <a:tint val="60000"/>
                <a:satMod val="300000"/>
              </a:schemeClr>
            </a:gs>
            <a:gs pos="100000">
              <a:schemeClr val="accent5">
                <a:tint val="29000"/>
                <a:satMod val="400000"/>
              </a:schemeClr>
            </a:gs>
          </a:gsLst>
          <a:lin ang="16200000" scaled="1"/>
        </a:gradFill>
        <a:ln w="9525" cap="flat" cmpd="sng" algn="ctr">
          <a:solidFill>
            <a:schemeClr val="accent5">
              <a:satMod val="150000"/>
            </a:schemeClr>
          </a:solidFill>
          <a:prstDash val="solid"/>
        </a:ln>
        <a:effectLst>
          <a:outerShdw blurRad="65500" dist="38100" dir="5400000" rotWithShape="0">
            <a:srgbClr val="000000">
              <a:alpha val="40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s-ES" sz="3200" kern="1200" dirty="0"/>
            <a:t>TEMPORALES</a:t>
          </a:r>
        </a:p>
      </dsp:txBody>
      <dsp:txXfrm>
        <a:off x="3048000" y="1219200"/>
        <a:ext cx="3047999" cy="2560320"/>
      </dsp:txXfrm>
    </dsp:sp>
    <dsp:sp modelId="{CF048659-908B-41DF-A021-378D798AA261}">
      <dsp:nvSpPr>
        <dsp:cNvPr id="0" name=""/>
        <dsp:cNvSpPr/>
      </dsp:nvSpPr>
      <dsp:spPr>
        <a:xfrm>
          <a:off x="0" y="3779520"/>
          <a:ext cx="6096000" cy="284480"/>
        </a:xfrm>
        <a:prstGeom prst="rect">
          <a:avLst/>
        </a:prstGeom>
        <a:gradFill rotWithShape="1">
          <a:gsLst>
            <a:gs pos="0">
              <a:schemeClr val="accent4">
                <a:tint val="65000"/>
                <a:satMod val="270000"/>
              </a:schemeClr>
            </a:gs>
            <a:gs pos="25000">
              <a:schemeClr val="accent4">
                <a:tint val="60000"/>
                <a:satMod val="300000"/>
              </a:schemeClr>
            </a:gs>
            <a:gs pos="100000">
              <a:schemeClr val="accent4">
                <a:tint val="29000"/>
                <a:satMod val="400000"/>
              </a:schemeClr>
            </a:gs>
          </a:gsLst>
          <a:lin ang="16200000" scaled="1"/>
        </a:gradFill>
        <a:ln w="9525" cap="flat" cmpd="sng" algn="ctr">
          <a:solidFill>
            <a:schemeClr val="accent4">
              <a:satMod val="150000"/>
            </a:schemeClr>
          </a:solidFill>
          <a:prstDash val="solid"/>
        </a:ln>
        <a:effectLst>
          <a:outerShdw blurRad="65500" dist="38100" dir="5400000" rotWithShape="0">
            <a:srgbClr val="000000">
              <a:alpha val="40000"/>
            </a:srgbClr>
          </a:outerShdw>
        </a:effectLst>
      </dsp:spPr>
      <dsp:style>
        <a:lnRef idx="1">
          <a:schemeClr val="accent4"/>
        </a:lnRef>
        <a:fillRef idx="2">
          <a:schemeClr val="accent4"/>
        </a:fillRef>
        <a:effectRef idx="1">
          <a:schemeClr val="accent4"/>
        </a:effectRef>
        <a:fontRef idx="minor">
          <a:schemeClr val="dk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2#1">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A41586-F9D6-4D82-9527-E079FFA7E22D}" type="datetimeFigureOut">
              <a:rPr lang="es-ES" smtClean="0"/>
              <a:pPr/>
              <a:t>19/11/2021</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EC6B0D-1B18-4EF7-B2FE-C7E8123B2C4E}" type="slidenum">
              <a:rPr lang="es-ES" smtClean="0"/>
              <a:pPr/>
              <a:t>‹Nº›</a:t>
            </a:fld>
            <a:endParaRPr lang="es-ES"/>
          </a:p>
        </p:txBody>
      </p:sp>
    </p:spTree>
    <p:extLst>
      <p:ext uri="{BB962C8B-B14F-4D97-AF65-F5344CB8AC3E}">
        <p14:creationId xmlns:p14="http://schemas.microsoft.com/office/powerpoint/2010/main" val="4106954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VE" dirty="0"/>
          </a:p>
        </p:txBody>
      </p:sp>
      <p:sp>
        <p:nvSpPr>
          <p:cNvPr id="4" name="3 Marcador de número de diapositiva"/>
          <p:cNvSpPr>
            <a:spLocks noGrp="1"/>
          </p:cNvSpPr>
          <p:nvPr>
            <p:ph type="sldNum" sz="quarter" idx="10"/>
          </p:nvPr>
        </p:nvSpPr>
        <p:spPr/>
        <p:txBody>
          <a:bodyPr/>
          <a:lstStyle/>
          <a:p>
            <a:fld id="{B4EC6B0D-1B18-4EF7-B2FE-C7E8123B2C4E}" type="slidenum">
              <a:rPr lang="es-ES" smtClean="0"/>
              <a:pPr/>
              <a:t>1</a:t>
            </a:fld>
            <a:endParaRPr lang="es-ES"/>
          </a:p>
        </p:txBody>
      </p:sp>
    </p:spTree>
    <p:extLst>
      <p:ext uri="{BB962C8B-B14F-4D97-AF65-F5344CB8AC3E}">
        <p14:creationId xmlns:p14="http://schemas.microsoft.com/office/powerpoint/2010/main" val="1057701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B4EC6B0D-1B18-4EF7-B2FE-C7E8123B2C4E}" type="slidenum">
              <a:rPr lang="es-ES" smtClean="0"/>
              <a:pPr/>
              <a:t>5</a:t>
            </a:fld>
            <a:endParaRPr lang="es-ES"/>
          </a:p>
        </p:txBody>
      </p:sp>
    </p:spTree>
    <p:extLst>
      <p:ext uri="{BB962C8B-B14F-4D97-AF65-F5344CB8AC3E}">
        <p14:creationId xmlns:p14="http://schemas.microsoft.com/office/powerpoint/2010/main" val="368228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B4EC6B0D-1B18-4EF7-B2FE-C7E8123B2C4E}" type="slidenum">
              <a:rPr lang="es-ES" smtClean="0"/>
              <a:pPr/>
              <a:t>8</a:t>
            </a:fld>
            <a:endParaRPr lang="es-ES"/>
          </a:p>
        </p:txBody>
      </p:sp>
    </p:spTree>
    <p:extLst>
      <p:ext uri="{BB962C8B-B14F-4D97-AF65-F5344CB8AC3E}">
        <p14:creationId xmlns:p14="http://schemas.microsoft.com/office/powerpoint/2010/main" val="198137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B4EC6B0D-1B18-4EF7-B2FE-C7E8123B2C4E}" type="slidenum">
              <a:rPr lang="es-ES" smtClean="0"/>
              <a:pPr/>
              <a:t>12</a:t>
            </a:fld>
            <a:endParaRPr lang="es-ES"/>
          </a:p>
        </p:txBody>
      </p:sp>
    </p:spTree>
    <p:extLst>
      <p:ext uri="{BB962C8B-B14F-4D97-AF65-F5344CB8AC3E}">
        <p14:creationId xmlns:p14="http://schemas.microsoft.com/office/powerpoint/2010/main" val="2862992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B4EC6B0D-1B18-4EF7-B2FE-C7E8123B2C4E}" type="slidenum">
              <a:rPr lang="es-ES" smtClean="0"/>
              <a:pPr/>
              <a:t>13</a:t>
            </a:fld>
            <a:endParaRPr lang="es-ES"/>
          </a:p>
        </p:txBody>
      </p:sp>
    </p:spTree>
    <p:extLst>
      <p:ext uri="{BB962C8B-B14F-4D97-AF65-F5344CB8AC3E}">
        <p14:creationId xmlns:p14="http://schemas.microsoft.com/office/powerpoint/2010/main" val="2346372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B4EC6B0D-1B18-4EF7-B2FE-C7E8123B2C4E}" type="slidenum">
              <a:rPr lang="es-ES" smtClean="0"/>
              <a:pPr/>
              <a:t>14</a:t>
            </a:fld>
            <a:endParaRPr lang="es-ES"/>
          </a:p>
        </p:txBody>
      </p:sp>
    </p:spTree>
    <p:extLst>
      <p:ext uri="{BB962C8B-B14F-4D97-AF65-F5344CB8AC3E}">
        <p14:creationId xmlns:p14="http://schemas.microsoft.com/office/powerpoint/2010/main" val="328656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B4EC6B0D-1B18-4EF7-B2FE-C7E8123B2C4E}" type="slidenum">
              <a:rPr lang="es-ES" smtClean="0"/>
              <a:pPr/>
              <a:t>15</a:t>
            </a:fld>
            <a:endParaRPr lang="es-ES"/>
          </a:p>
        </p:txBody>
      </p:sp>
    </p:spTree>
    <p:extLst>
      <p:ext uri="{BB962C8B-B14F-4D97-AF65-F5344CB8AC3E}">
        <p14:creationId xmlns:p14="http://schemas.microsoft.com/office/powerpoint/2010/main" val="2877530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B4EC6B0D-1B18-4EF7-B2FE-C7E8123B2C4E}" type="slidenum">
              <a:rPr lang="es-ES" smtClean="0"/>
              <a:pPr/>
              <a:t>20</a:t>
            </a:fld>
            <a:endParaRPr lang="es-ES"/>
          </a:p>
        </p:txBody>
      </p:sp>
    </p:spTree>
    <p:extLst>
      <p:ext uri="{BB962C8B-B14F-4D97-AF65-F5344CB8AC3E}">
        <p14:creationId xmlns:p14="http://schemas.microsoft.com/office/powerpoint/2010/main" val="1899548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B4EC6B0D-1B18-4EF7-B2FE-C7E8123B2C4E}" type="slidenum">
              <a:rPr lang="es-ES" smtClean="0"/>
              <a:pPr/>
              <a:t>24</a:t>
            </a:fld>
            <a:endParaRPr lang="es-ES"/>
          </a:p>
        </p:txBody>
      </p:sp>
    </p:spTree>
    <p:extLst>
      <p:ext uri="{BB962C8B-B14F-4D97-AF65-F5344CB8AC3E}">
        <p14:creationId xmlns:p14="http://schemas.microsoft.com/office/powerpoint/2010/main" val="4140801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5" name="14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redondeado"/>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4 Título"/>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s-ES"/>
              <a:t>Haga clic para modificar el estilo de título del patrón</a:t>
            </a:r>
            <a:endParaRPr kumimoji="0" lang="en-US"/>
          </a:p>
        </p:txBody>
      </p:sp>
      <p:sp>
        <p:nvSpPr>
          <p:cNvPr id="20" name="19 Subtítulo"/>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a:t>Haga clic para modificar el estilo de subtítulo del patrón</a:t>
            </a:r>
            <a:endParaRPr kumimoji="0" lang="en-US"/>
          </a:p>
        </p:txBody>
      </p:sp>
      <p:sp>
        <p:nvSpPr>
          <p:cNvPr id="19" name="18 Marcador de fecha"/>
          <p:cNvSpPr>
            <a:spLocks noGrp="1"/>
          </p:cNvSpPr>
          <p:nvPr>
            <p:ph type="dt" sz="half" idx="10"/>
          </p:nvPr>
        </p:nvSpPr>
        <p:spPr/>
        <p:txBody>
          <a:bodyPr/>
          <a:lstStyle/>
          <a:p>
            <a:pPr>
              <a:defRPr/>
            </a:pPr>
            <a:endParaRPr lang="es-ES"/>
          </a:p>
        </p:txBody>
      </p:sp>
      <p:sp>
        <p:nvSpPr>
          <p:cNvPr id="8" name="7 Marcador de pie de página"/>
          <p:cNvSpPr>
            <a:spLocks noGrp="1"/>
          </p:cNvSpPr>
          <p:nvPr>
            <p:ph type="ftr" sz="quarter" idx="11"/>
          </p:nvPr>
        </p:nvSpPr>
        <p:spPr/>
        <p:txBody>
          <a:bodyPr/>
          <a:lstStyle/>
          <a:p>
            <a:pPr>
              <a:defRPr/>
            </a:pPr>
            <a:endParaRPr lang="es-ES"/>
          </a:p>
        </p:txBody>
      </p:sp>
      <p:sp>
        <p:nvSpPr>
          <p:cNvPr id="11" name="10 Marcador de número de diapositiva"/>
          <p:cNvSpPr>
            <a:spLocks noGrp="1"/>
          </p:cNvSpPr>
          <p:nvPr>
            <p:ph type="sldNum" sz="quarter" idx="12"/>
          </p:nvPr>
        </p:nvSpPr>
        <p:spPr/>
        <p:txBody>
          <a:bodyPr/>
          <a:lstStyle/>
          <a:p>
            <a:pPr>
              <a:defRPr/>
            </a:pPr>
            <a:fld id="{24F4DB63-297C-444D-9B12-9AC7EB4F8B44}" type="slidenum">
              <a:rPr lang="es-ES" smtClean="0"/>
              <a:pPr>
                <a:defRPr/>
              </a:pPr>
              <a:t>‹Nº›</a:t>
            </a:fld>
            <a:endParaRPr lang="es-ES"/>
          </a:p>
        </p:txBody>
      </p:sp>
    </p:spTree>
  </p:cSld>
  <p:clrMapOvr>
    <a:masterClrMapping/>
  </p:clrMapOvr>
  <p:transition>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502920" y="530352"/>
            <a:ext cx="8183880" cy="4187952"/>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8BCEF42A-9739-477D-BCA2-C52610660A6D}" type="slidenum">
              <a:rPr lang="es-ES" smtClean="0"/>
              <a:pPr>
                <a:defRPr/>
              </a:pPr>
              <a:t>‹Nº›</a:t>
            </a:fld>
            <a:endParaRPr lang="es-ES"/>
          </a:p>
        </p:txBody>
      </p:sp>
    </p:spTree>
  </p:cSld>
  <p:clrMapOvr>
    <a:masterClrMapping/>
  </p:clrMapOvr>
  <p:transition>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533404"/>
            <a:ext cx="1981200" cy="5257799"/>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533400" y="533402"/>
            <a:ext cx="5943600" cy="5257801"/>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D303FA15-CB7A-4B24-9855-BBE3318CD07D}" type="slidenum">
              <a:rPr lang="es-ES" smtClean="0"/>
              <a:pPr>
                <a:defRPr/>
              </a:pPr>
              <a:t>‹Nº›</a:t>
            </a:fld>
            <a:endParaRPr lang="es-ES"/>
          </a:p>
        </p:txBody>
      </p:sp>
    </p:spTree>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lstStyle/>
          <a:p>
            <a:r>
              <a:rPr kumimoji="0" lang="es-ES"/>
              <a:t>Haga clic para modificar el estilo de título del patrón</a:t>
            </a:r>
            <a:endParaRPr kumimoji="0" lang="en-US"/>
          </a:p>
        </p:txBody>
      </p:sp>
      <p:sp>
        <p:nvSpPr>
          <p:cNvPr id="3" name="2 Marcador de contenido"/>
          <p:cNvSpPr>
            <a:spLocks noGrp="1"/>
          </p:cNvSpPr>
          <p:nvPr>
            <p:ph idx="1"/>
          </p:nvPr>
        </p:nvSpPr>
        <p:spPr>
          <a:xfrm>
            <a:off x="502920" y="530352"/>
            <a:ext cx="8183880" cy="4187952"/>
          </a:xfrm>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10BB53FA-0723-46CB-8D24-9A83FB9D0E61}" type="slidenum">
              <a:rPr lang="es-ES" smtClean="0"/>
              <a:pPr>
                <a:defRPr/>
              </a:pPr>
              <a:t>‹Nº›</a:t>
            </a:fld>
            <a:endParaRPr lang="es-ES"/>
          </a:p>
        </p:txBody>
      </p:sp>
    </p:spTree>
  </p:cSld>
  <p:clrMapOvr>
    <a:masterClrMapping/>
  </p:clrMapOvr>
  <p:transition>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14" name="13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redondeado"/>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a:t>Haga clic para modificar el estilo de texto del patrón</a:t>
            </a:r>
          </a:p>
        </p:txBody>
      </p:sp>
      <p:sp>
        <p:nvSpPr>
          <p:cNvPr id="4" name="3 Marcador de fecha"/>
          <p:cNvSpPr>
            <a:spLocks noGrp="1"/>
          </p:cNvSpPr>
          <p:nvPr>
            <p:ph type="dt" sz="half" idx="10"/>
          </p:nvPr>
        </p:nvSpPr>
        <p:spPr/>
        <p:txBody>
          <a:bodyPr/>
          <a:lstStyle/>
          <a:p>
            <a:pPr>
              <a:defRPr/>
            </a:pPr>
            <a:endParaRPr lang="es-ES"/>
          </a:p>
        </p:txBody>
      </p:sp>
      <p:sp>
        <p:nvSpPr>
          <p:cNvPr id="5" name="4 Marcador de pie de página"/>
          <p:cNvSpPr>
            <a:spLocks noGrp="1"/>
          </p:cNvSpPr>
          <p:nvPr>
            <p:ph type="ftr" sz="quarter" idx="11"/>
          </p:nvPr>
        </p:nvSpPr>
        <p:spPr/>
        <p:txBody>
          <a:bodyPr/>
          <a:lstStyle/>
          <a:p>
            <a:pPr>
              <a:defRPr/>
            </a:pPr>
            <a:endParaRPr lang="es-ES"/>
          </a:p>
        </p:txBody>
      </p:sp>
      <p:sp>
        <p:nvSpPr>
          <p:cNvPr id="6" name="5 Marcador de número de diapositiva"/>
          <p:cNvSpPr>
            <a:spLocks noGrp="1"/>
          </p:cNvSpPr>
          <p:nvPr>
            <p:ph type="sldNum" sz="quarter" idx="12"/>
          </p:nvPr>
        </p:nvSpPr>
        <p:spPr/>
        <p:txBody>
          <a:bodyPr/>
          <a:lstStyle/>
          <a:p>
            <a:pPr>
              <a:defRPr/>
            </a:pPr>
            <a:fld id="{4370F26B-4173-458D-83E8-D3B0295E44A7}" type="slidenum">
              <a:rPr lang="es-ES" smtClean="0"/>
              <a:pPr>
                <a:defRPr/>
              </a:pPr>
              <a:t>‹Nº›</a:t>
            </a:fld>
            <a:endParaRPr lang="es-ES"/>
          </a:p>
        </p:txBody>
      </p:sp>
    </p:spTree>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contenido"/>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pPr>
              <a:defRPr/>
            </a:pPr>
            <a:endParaRPr lang="es-ES"/>
          </a:p>
        </p:txBody>
      </p:sp>
      <p:sp>
        <p:nvSpPr>
          <p:cNvPr id="6" name="5 Marcador de pie de página"/>
          <p:cNvSpPr>
            <a:spLocks noGrp="1"/>
          </p:cNvSpPr>
          <p:nvPr>
            <p:ph type="ftr" sz="quarter" idx="11"/>
          </p:nvPr>
        </p:nvSpPr>
        <p:spPr/>
        <p:txBody>
          <a:bodyPr/>
          <a:lstStyle/>
          <a:p>
            <a:pPr>
              <a:defRPr/>
            </a:pPr>
            <a:endParaRPr lang="es-ES"/>
          </a:p>
        </p:txBody>
      </p:sp>
      <p:sp>
        <p:nvSpPr>
          <p:cNvPr id="7" name="6 Marcador de número de diapositiva"/>
          <p:cNvSpPr>
            <a:spLocks noGrp="1"/>
          </p:cNvSpPr>
          <p:nvPr>
            <p:ph type="sldNum" sz="quarter" idx="12"/>
          </p:nvPr>
        </p:nvSpPr>
        <p:spPr/>
        <p:txBody>
          <a:bodyPr/>
          <a:lstStyle/>
          <a:p>
            <a:pPr>
              <a:defRPr/>
            </a:pPr>
            <a:fld id="{5F2E155D-7125-494B-B88D-049E864BEAA0}" type="slidenum">
              <a:rPr lang="es-ES" smtClean="0"/>
              <a:pPr>
                <a:defRPr/>
              </a:pPr>
              <a:t>‹Nº›</a:t>
            </a:fld>
            <a:endParaRPr lang="es-ES"/>
          </a:p>
        </p:txBody>
      </p:sp>
    </p:spTree>
  </p:cSld>
  <p:clrMapOvr>
    <a:masterClrMapping/>
  </p:clrMapOvr>
  <p:transition>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502920" y="4983480"/>
            <a:ext cx="8183880" cy="1051560"/>
          </a:xfrm>
        </p:spPr>
        <p:txBody>
          <a:bodyPr anchor="b"/>
          <a:lstStyle>
            <a:lvl1pPr>
              <a:defRPr b="1"/>
            </a:lvl1pPr>
            <a:extLst/>
          </a:lstStyle>
          <a:p>
            <a:r>
              <a:rPr kumimoji="0" lang="es-ES"/>
              <a:t>Haga clic para modificar el estilo de título del patrón</a:t>
            </a:r>
            <a:endParaRPr kumimoji="0" lang="en-US"/>
          </a:p>
        </p:txBody>
      </p:sp>
      <p:sp>
        <p:nvSpPr>
          <p:cNvPr id="3" name="2 Marcador de texto"/>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a:t>Haga clic para modificar el estilo de texto del patrón</a:t>
            </a:r>
          </a:p>
        </p:txBody>
      </p:sp>
      <p:sp>
        <p:nvSpPr>
          <p:cNvPr id="4" name="3 Marcador de texto"/>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a:t>Haga clic para modificar el estilo de texto del patrón</a:t>
            </a:r>
          </a:p>
        </p:txBody>
      </p:sp>
      <p:sp>
        <p:nvSpPr>
          <p:cNvPr id="5" name="4 Marcador de contenido"/>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6" name="5 Marcador de contenido"/>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7" name="6 Marcador de fecha"/>
          <p:cNvSpPr>
            <a:spLocks noGrp="1"/>
          </p:cNvSpPr>
          <p:nvPr>
            <p:ph type="dt" sz="half" idx="10"/>
          </p:nvPr>
        </p:nvSpPr>
        <p:spPr/>
        <p:txBody>
          <a:bodyPr/>
          <a:lstStyle/>
          <a:p>
            <a:pPr>
              <a:defRPr/>
            </a:pPr>
            <a:endParaRPr lang="es-ES"/>
          </a:p>
        </p:txBody>
      </p:sp>
      <p:sp>
        <p:nvSpPr>
          <p:cNvPr id="8" name="7 Marcador de pie de página"/>
          <p:cNvSpPr>
            <a:spLocks noGrp="1"/>
          </p:cNvSpPr>
          <p:nvPr>
            <p:ph type="ftr" sz="quarter" idx="11"/>
          </p:nvPr>
        </p:nvSpPr>
        <p:spPr/>
        <p:txBody>
          <a:bodyPr/>
          <a:lstStyle/>
          <a:p>
            <a:pPr>
              <a:defRPr/>
            </a:pPr>
            <a:endParaRPr lang="es-ES"/>
          </a:p>
        </p:txBody>
      </p:sp>
      <p:sp>
        <p:nvSpPr>
          <p:cNvPr id="9" name="8 Marcador de número de diapositiva"/>
          <p:cNvSpPr>
            <a:spLocks noGrp="1"/>
          </p:cNvSpPr>
          <p:nvPr>
            <p:ph type="sldNum" sz="quarter" idx="12"/>
          </p:nvPr>
        </p:nvSpPr>
        <p:spPr/>
        <p:txBody>
          <a:bodyPr/>
          <a:lstStyle/>
          <a:p>
            <a:pPr>
              <a:defRPr/>
            </a:pPr>
            <a:fld id="{E16297F6-AAF1-4D32-AE9E-9A42D9869D26}" type="slidenum">
              <a:rPr lang="es-ES" smtClean="0"/>
              <a:pPr>
                <a:defRPr/>
              </a:pPr>
              <a:t>‹Nº›</a:t>
            </a:fld>
            <a:endParaRPr lang="es-ES"/>
          </a:p>
        </p:txBody>
      </p:sp>
    </p:spTree>
  </p:cSld>
  <p:clrMapOvr>
    <a:masterClrMapping/>
  </p:clrMapOvr>
  <p:transition>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fecha"/>
          <p:cNvSpPr>
            <a:spLocks noGrp="1"/>
          </p:cNvSpPr>
          <p:nvPr>
            <p:ph type="dt" sz="half" idx="10"/>
          </p:nvPr>
        </p:nvSpPr>
        <p:spPr/>
        <p:txBody>
          <a:bodyPr/>
          <a:lstStyle/>
          <a:p>
            <a:pPr>
              <a:defRPr/>
            </a:pPr>
            <a:endParaRPr lang="es-ES"/>
          </a:p>
        </p:txBody>
      </p:sp>
      <p:sp>
        <p:nvSpPr>
          <p:cNvPr id="4" name="3 Marcador de pie de página"/>
          <p:cNvSpPr>
            <a:spLocks noGrp="1"/>
          </p:cNvSpPr>
          <p:nvPr>
            <p:ph type="ftr" sz="quarter" idx="11"/>
          </p:nvPr>
        </p:nvSpPr>
        <p:spPr/>
        <p:txBody>
          <a:bodyPr/>
          <a:lstStyle/>
          <a:p>
            <a:pPr>
              <a:defRPr/>
            </a:pPr>
            <a:endParaRPr lang="es-ES"/>
          </a:p>
        </p:txBody>
      </p:sp>
      <p:sp>
        <p:nvSpPr>
          <p:cNvPr id="5" name="4 Marcador de número de diapositiva"/>
          <p:cNvSpPr>
            <a:spLocks noGrp="1"/>
          </p:cNvSpPr>
          <p:nvPr>
            <p:ph type="sldNum" sz="quarter" idx="12"/>
          </p:nvPr>
        </p:nvSpPr>
        <p:spPr/>
        <p:txBody>
          <a:bodyPr/>
          <a:lstStyle/>
          <a:p>
            <a:pPr>
              <a:defRPr/>
            </a:pPr>
            <a:fld id="{84B0F870-BDC9-4513-B037-9B99265709D8}" type="slidenum">
              <a:rPr lang="es-ES" smtClean="0"/>
              <a:pPr>
                <a:defRPr/>
              </a:pPr>
              <a:t>‹Nº›</a:t>
            </a:fld>
            <a:endParaRPr lang="es-ES"/>
          </a:p>
        </p:txBody>
      </p:sp>
    </p:spTree>
  </p:cSld>
  <p:clrMapOvr>
    <a:masterClrMapping/>
  </p:clrMapOvr>
  <p:transition>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Marcador de fecha"/>
          <p:cNvSpPr>
            <a:spLocks noGrp="1"/>
          </p:cNvSpPr>
          <p:nvPr>
            <p:ph type="dt" sz="half" idx="10"/>
          </p:nvPr>
        </p:nvSpPr>
        <p:spPr/>
        <p:txBody>
          <a:bodyPr/>
          <a:lstStyle/>
          <a:p>
            <a:pPr>
              <a:defRPr/>
            </a:pPr>
            <a:endParaRPr lang="es-ES"/>
          </a:p>
        </p:txBody>
      </p:sp>
      <p:sp>
        <p:nvSpPr>
          <p:cNvPr id="3" name="2 Marcador de pie de página"/>
          <p:cNvSpPr>
            <a:spLocks noGrp="1"/>
          </p:cNvSpPr>
          <p:nvPr>
            <p:ph type="ftr" sz="quarter" idx="11"/>
          </p:nvPr>
        </p:nvSpPr>
        <p:spPr/>
        <p:txBody>
          <a:bodyPr/>
          <a:lstStyle/>
          <a:p>
            <a:pPr>
              <a:defRPr/>
            </a:pPr>
            <a:endParaRPr lang="es-ES"/>
          </a:p>
        </p:txBody>
      </p:sp>
      <p:sp>
        <p:nvSpPr>
          <p:cNvPr id="4" name="3 Marcador de número de diapositiva"/>
          <p:cNvSpPr>
            <a:spLocks noGrp="1"/>
          </p:cNvSpPr>
          <p:nvPr>
            <p:ph type="sldNum" sz="quarter" idx="12"/>
          </p:nvPr>
        </p:nvSpPr>
        <p:spPr/>
        <p:txBody>
          <a:bodyPr/>
          <a:lstStyle/>
          <a:p>
            <a:pPr>
              <a:defRPr/>
            </a:pPr>
            <a:fld id="{8E722523-03CE-498E-AC6C-2FFC040ABBD3}" type="slidenum">
              <a:rPr lang="es-ES" smtClean="0"/>
              <a:pPr>
                <a:defRPr/>
              </a:pPr>
              <a:t>‹Nº›</a:t>
            </a:fld>
            <a:endParaRPr lang="es-ES"/>
          </a:p>
        </p:txBody>
      </p:sp>
    </p:spTree>
  </p:cSld>
  <p:clrMapOvr>
    <a:masterClrMapping/>
  </p:clrMapOvr>
  <p:transition>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s-ES"/>
              <a:t>Haga clic para modificar el estilo de título del patrón</a:t>
            </a:r>
            <a:endParaRPr kumimoji="0" lang="en-US"/>
          </a:p>
        </p:txBody>
      </p:sp>
      <p:sp>
        <p:nvSpPr>
          <p:cNvPr id="3" name="2 Marcador de texto"/>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contenido"/>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pPr>
              <a:defRPr/>
            </a:pPr>
            <a:endParaRPr lang="es-ES"/>
          </a:p>
        </p:txBody>
      </p:sp>
      <p:sp>
        <p:nvSpPr>
          <p:cNvPr id="6" name="5 Marcador de pie de página"/>
          <p:cNvSpPr>
            <a:spLocks noGrp="1"/>
          </p:cNvSpPr>
          <p:nvPr>
            <p:ph type="ftr" sz="quarter" idx="11"/>
          </p:nvPr>
        </p:nvSpPr>
        <p:spPr/>
        <p:txBody>
          <a:bodyPr/>
          <a:lstStyle/>
          <a:p>
            <a:pPr>
              <a:defRPr/>
            </a:pPr>
            <a:endParaRPr lang="es-ES"/>
          </a:p>
        </p:txBody>
      </p:sp>
      <p:sp>
        <p:nvSpPr>
          <p:cNvPr id="7" name="6 Marcador de número de diapositiva"/>
          <p:cNvSpPr>
            <a:spLocks noGrp="1"/>
          </p:cNvSpPr>
          <p:nvPr>
            <p:ph type="sldNum" sz="quarter" idx="12"/>
          </p:nvPr>
        </p:nvSpPr>
        <p:spPr/>
        <p:txBody>
          <a:bodyPr/>
          <a:lstStyle/>
          <a:p>
            <a:pPr>
              <a:defRPr/>
            </a:pPr>
            <a:fld id="{B65C6ACB-3965-4228-B957-F04333D04DD1}" type="slidenum">
              <a:rPr lang="es-ES" smtClean="0"/>
              <a:pPr>
                <a:defRPr/>
              </a:pPr>
              <a:t>‹Nº›</a:t>
            </a:fld>
            <a:endParaRPr lang="es-ES"/>
          </a:p>
        </p:txBody>
      </p:sp>
    </p:spTree>
  </p:cSld>
  <p:clrMapOvr>
    <a:masterClrMapping/>
  </p:clrMapOvr>
  <p:transition>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5" name="14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dondear rectángulo de esquina sencilla"/>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s-ES"/>
              <a:t>Haga clic para modificar el estilo de título del patrón</a:t>
            </a:r>
            <a:endParaRPr kumimoji="0" lang="en-US"/>
          </a:p>
        </p:txBody>
      </p:sp>
      <p:sp>
        <p:nvSpPr>
          <p:cNvPr id="4" name="3 Marcador de texto"/>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5" name="4 Marcador de fecha"/>
          <p:cNvSpPr>
            <a:spLocks noGrp="1"/>
          </p:cNvSpPr>
          <p:nvPr>
            <p:ph type="dt" sz="half" idx="10"/>
          </p:nvPr>
        </p:nvSpPr>
        <p:spPr/>
        <p:txBody>
          <a:bodyPr/>
          <a:lstStyle/>
          <a:p>
            <a:pPr>
              <a:defRPr/>
            </a:pPr>
            <a:endParaRPr lang="es-ES"/>
          </a:p>
        </p:txBody>
      </p:sp>
      <p:sp>
        <p:nvSpPr>
          <p:cNvPr id="6" name="5 Marcador de pie de página"/>
          <p:cNvSpPr>
            <a:spLocks noGrp="1"/>
          </p:cNvSpPr>
          <p:nvPr>
            <p:ph type="ftr" sz="quarter" idx="11"/>
          </p:nvPr>
        </p:nvSpPr>
        <p:spPr/>
        <p:txBody>
          <a:bodyPr/>
          <a:lstStyle/>
          <a:p>
            <a:pPr>
              <a:defRPr/>
            </a:pPr>
            <a:endParaRPr lang="es-ES"/>
          </a:p>
        </p:txBody>
      </p:sp>
      <p:sp>
        <p:nvSpPr>
          <p:cNvPr id="7" name="6 Marcador de número de diapositiva"/>
          <p:cNvSpPr>
            <a:spLocks noGrp="1"/>
          </p:cNvSpPr>
          <p:nvPr>
            <p:ph type="sldNum" sz="quarter" idx="12"/>
          </p:nvPr>
        </p:nvSpPr>
        <p:spPr/>
        <p:txBody>
          <a:bodyPr/>
          <a:lstStyle/>
          <a:p>
            <a:pPr>
              <a:defRPr/>
            </a:pPr>
            <a:fld id="{EA523427-C35A-403C-9010-762517CAFC70}" type="slidenum">
              <a:rPr lang="es-ES" smtClean="0"/>
              <a:pPr>
                <a:defRPr/>
              </a:pPr>
              <a:t>‹Nº›</a:t>
            </a:fld>
            <a:endParaRPr lang="es-ES"/>
          </a:p>
        </p:txBody>
      </p:sp>
      <p:sp>
        <p:nvSpPr>
          <p:cNvPr id="3" name="2 Marcador de posición de imagen"/>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s-ES"/>
              <a:t>Haga clic en el icono para agregar una imagen</a:t>
            </a:r>
            <a:endParaRPr kumimoji="0" lang="en-US"/>
          </a:p>
        </p:txBody>
      </p:sp>
    </p:spTree>
  </p:cSld>
  <p:clrMapOvr>
    <a:masterClrMapping/>
  </p:clrMapOvr>
  <p:transition>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6 Rectángulo redondeado"/>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Rectángulo redondeado"/>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Marcador de título"/>
          <p:cNvSpPr>
            <a:spLocks noGrp="1"/>
          </p:cNvSpPr>
          <p:nvPr>
            <p:ph type="title"/>
          </p:nvPr>
        </p:nvSpPr>
        <p:spPr>
          <a:xfrm>
            <a:off x="502920" y="4985590"/>
            <a:ext cx="8183880" cy="1051560"/>
          </a:xfrm>
          <a:prstGeom prst="rect">
            <a:avLst/>
          </a:prstGeom>
        </p:spPr>
        <p:txBody>
          <a:bodyPr vert="horz" anchor="b">
            <a:normAutofit/>
          </a:bodyPr>
          <a:lstStyle/>
          <a:p>
            <a:r>
              <a:rPr kumimoji="0" lang="es-ES"/>
              <a:t>Haga clic para modificar el estilo de título del patrón</a:t>
            </a:r>
            <a:endParaRPr kumimoji="0" lang="en-US"/>
          </a:p>
        </p:txBody>
      </p:sp>
      <p:sp>
        <p:nvSpPr>
          <p:cNvPr id="4" name="3 Marcador de texto"/>
          <p:cNvSpPr>
            <a:spLocks noGrp="1"/>
          </p:cNvSpPr>
          <p:nvPr>
            <p:ph type="body" idx="1"/>
          </p:nvPr>
        </p:nvSpPr>
        <p:spPr>
          <a:xfrm>
            <a:off x="502920" y="530352"/>
            <a:ext cx="8183880" cy="4187952"/>
          </a:xfrm>
          <a:prstGeom prst="rect">
            <a:avLst/>
          </a:prstGeom>
        </p:spPr>
        <p:txBody>
          <a:bodyPr vert="horz" lIns="182880" tIns="91440">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25" name="24 Marcador de fecha"/>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a:defRPr/>
            </a:pPr>
            <a:endParaRPr lang="es-ES"/>
          </a:p>
        </p:txBody>
      </p:sp>
      <p:sp>
        <p:nvSpPr>
          <p:cNvPr id="18" name="17 Marcador de pie de página"/>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a:defRPr/>
            </a:pPr>
            <a:endParaRPr lang="es-ES"/>
          </a:p>
        </p:txBody>
      </p:sp>
      <p:sp>
        <p:nvSpPr>
          <p:cNvPr id="5" name="4 Marcador de número de diapositiva"/>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a:defRPr/>
            </a:pPr>
            <a:fld id="{50C32BAB-C47C-4DD6-AFE0-01FC501111D6}" type="slidenum">
              <a:rPr lang="es-ES" smtClean="0"/>
              <a:pPr>
                <a:defRPr/>
              </a:pPr>
              <a:t>‹Nº›</a:t>
            </a:fld>
            <a:endParaRPr lang="es-ES"/>
          </a:p>
        </p:txBody>
      </p:sp>
      <p:sp>
        <p:nvSpPr>
          <p:cNvPr id="10" name="Rectangle 23"/>
          <p:cNvSpPr>
            <a:spLocks noChangeArrowheads="1"/>
          </p:cNvSpPr>
          <p:nvPr userDrawn="1"/>
        </p:nvSpPr>
        <p:spPr bwMode="auto">
          <a:xfrm>
            <a:off x="-36513" y="-26988"/>
            <a:ext cx="1619251" cy="6884988"/>
          </a:xfrm>
          <a:prstGeom prst="rect">
            <a:avLst/>
          </a:prstGeom>
          <a:solidFill>
            <a:srgbClr val="FFFF99"/>
          </a:solidFill>
          <a:ln w="9525">
            <a:noFill/>
            <a:miter lim="800000"/>
            <a:headEnd/>
            <a:tailEnd/>
          </a:ln>
          <a:effectLst/>
        </p:spPr>
        <p:txBody>
          <a:bodyPr wrap="none" anchor="ctr"/>
          <a:lstStyle/>
          <a:p>
            <a:pPr>
              <a:defRPr/>
            </a:pPr>
            <a:endParaRPr lang="es-ES"/>
          </a:p>
        </p:txBody>
      </p:sp>
      <p:sp>
        <p:nvSpPr>
          <p:cNvPr id="11" name="Rectangle 24"/>
          <p:cNvSpPr>
            <a:spLocks noChangeArrowheads="1"/>
          </p:cNvSpPr>
          <p:nvPr userDrawn="1"/>
        </p:nvSpPr>
        <p:spPr bwMode="auto">
          <a:xfrm>
            <a:off x="-36513" y="-26988"/>
            <a:ext cx="9180513" cy="1484313"/>
          </a:xfrm>
          <a:prstGeom prst="rect">
            <a:avLst/>
          </a:prstGeom>
          <a:solidFill>
            <a:schemeClr val="accent1"/>
          </a:solidFill>
          <a:ln w="9525">
            <a:noFill/>
            <a:miter lim="800000"/>
            <a:headEnd/>
            <a:tailEnd/>
          </a:ln>
          <a:effectLst/>
        </p:spPr>
        <p:txBody>
          <a:bodyPr wrap="none" anchor="ctr"/>
          <a:lstStyle/>
          <a:p>
            <a:pPr>
              <a:defRPr/>
            </a:pPr>
            <a:endParaRPr lang="es-ES"/>
          </a:p>
        </p:txBody>
      </p:sp>
      <p:grpSp>
        <p:nvGrpSpPr>
          <p:cNvPr id="12" name="Group 25"/>
          <p:cNvGrpSpPr>
            <a:grpSpLocks/>
          </p:cNvGrpSpPr>
          <p:nvPr userDrawn="1"/>
        </p:nvGrpSpPr>
        <p:grpSpPr bwMode="auto">
          <a:xfrm>
            <a:off x="250825" y="188913"/>
            <a:ext cx="1150938" cy="1135062"/>
            <a:chOff x="4278" y="1206"/>
            <a:chExt cx="990" cy="990"/>
          </a:xfrm>
        </p:grpSpPr>
        <p:sp>
          <p:nvSpPr>
            <p:cNvPr id="14" name="AutoShape 26"/>
            <p:cNvSpPr>
              <a:spLocks noChangeArrowheads="1"/>
            </p:cNvSpPr>
            <p:nvPr/>
          </p:nvSpPr>
          <p:spPr bwMode="auto">
            <a:xfrm>
              <a:off x="4278" y="1206"/>
              <a:ext cx="990" cy="990"/>
            </a:xfrm>
            <a:prstGeom prst="roundRect">
              <a:avLst>
                <a:gd name="adj" fmla="val 12421"/>
              </a:avLst>
            </a:prstGeom>
            <a:solidFill>
              <a:srgbClr val="FFFFFF"/>
            </a:solidFill>
            <a:ln w="28575">
              <a:solidFill>
                <a:schemeClr val="tx1"/>
              </a:solidFill>
              <a:round/>
              <a:headEnd/>
              <a:tailEnd/>
            </a:ln>
          </p:spPr>
          <p:txBody>
            <a:bodyPr/>
            <a:lstStyle/>
            <a:p>
              <a:pPr>
                <a:defRPr/>
              </a:pPr>
              <a:endParaRPr lang="es-ES" sz="2400">
                <a:latin typeface="Times New Roman" pitchFamily="18" charset="0"/>
              </a:endParaRPr>
            </a:p>
          </p:txBody>
        </p:sp>
        <p:grpSp>
          <p:nvGrpSpPr>
            <p:cNvPr id="15" name="Group 27"/>
            <p:cNvGrpSpPr>
              <a:grpSpLocks/>
            </p:cNvGrpSpPr>
            <p:nvPr/>
          </p:nvGrpSpPr>
          <p:grpSpPr bwMode="auto">
            <a:xfrm>
              <a:off x="4628" y="1405"/>
              <a:ext cx="514" cy="603"/>
              <a:chOff x="4628" y="1405"/>
              <a:chExt cx="514" cy="603"/>
            </a:xfrm>
          </p:grpSpPr>
          <p:grpSp>
            <p:nvGrpSpPr>
              <p:cNvPr id="20" name="Group 28"/>
              <p:cNvGrpSpPr>
                <a:grpSpLocks/>
              </p:cNvGrpSpPr>
              <p:nvPr/>
            </p:nvGrpSpPr>
            <p:grpSpPr bwMode="auto">
              <a:xfrm>
                <a:off x="4836" y="1620"/>
                <a:ext cx="306" cy="388"/>
                <a:chOff x="4836" y="1620"/>
                <a:chExt cx="306" cy="388"/>
              </a:xfrm>
            </p:grpSpPr>
            <p:sp>
              <p:nvSpPr>
                <p:cNvPr id="26" name="Freeform 29"/>
                <p:cNvSpPr>
                  <a:spLocks/>
                </p:cNvSpPr>
                <p:nvPr/>
              </p:nvSpPr>
              <p:spPr bwMode="auto">
                <a:xfrm>
                  <a:off x="4836" y="1620"/>
                  <a:ext cx="306" cy="388"/>
                </a:xfrm>
                <a:custGeom>
                  <a:avLst/>
                  <a:gdLst/>
                  <a:ahLst/>
                  <a:cxnLst>
                    <a:cxn ang="0">
                      <a:pos x="0" y="1161"/>
                    </a:cxn>
                    <a:cxn ang="0">
                      <a:pos x="917" y="1161"/>
                    </a:cxn>
                    <a:cxn ang="0">
                      <a:pos x="917" y="122"/>
                    </a:cxn>
                    <a:cxn ang="0">
                      <a:pos x="795" y="122"/>
                    </a:cxn>
                    <a:cxn ang="0">
                      <a:pos x="795" y="0"/>
                    </a:cxn>
                    <a:cxn ang="0">
                      <a:pos x="734" y="0"/>
                    </a:cxn>
                    <a:cxn ang="0">
                      <a:pos x="122" y="794"/>
                    </a:cxn>
                    <a:cxn ang="0">
                      <a:pos x="674" y="794"/>
                    </a:cxn>
                    <a:cxn ang="0">
                      <a:pos x="674" y="916"/>
                    </a:cxn>
                    <a:cxn ang="0">
                      <a:pos x="0" y="916"/>
                    </a:cxn>
                    <a:cxn ang="0">
                      <a:pos x="0" y="1161"/>
                    </a:cxn>
                  </a:cxnLst>
                  <a:rect l="0" t="0" r="r" b="b"/>
                  <a:pathLst>
                    <a:path w="917" h="1161">
                      <a:moveTo>
                        <a:pt x="0" y="1161"/>
                      </a:moveTo>
                      <a:lnTo>
                        <a:pt x="917" y="1161"/>
                      </a:lnTo>
                      <a:lnTo>
                        <a:pt x="917" y="122"/>
                      </a:lnTo>
                      <a:lnTo>
                        <a:pt x="795" y="122"/>
                      </a:lnTo>
                      <a:lnTo>
                        <a:pt x="795" y="0"/>
                      </a:lnTo>
                      <a:lnTo>
                        <a:pt x="734" y="0"/>
                      </a:lnTo>
                      <a:lnTo>
                        <a:pt x="122" y="794"/>
                      </a:lnTo>
                      <a:lnTo>
                        <a:pt x="674" y="794"/>
                      </a:lnTo>
                      <a:lnTo>
                        <a:pt x="674" y="916"/>
                      </a:lnTo>
                      <a:lnTo>
                        <a:pt x="0" y="916"/>
                      </a:lnTo>
                      <a:lnTo>
                        <a:pt x="0" y="1161"/>
                      </a:lnTo>
                      <a:close/>
                    </a:path>
                  </a:pathLst>
                </a:custGeom>
                <a:solidFill>
                  <a:srgbClr val="0066FF"/>
                </a:solidFill>
                <a:ln w="9525">
                  <a:noFill/>
                  <a:round/>
                  <a:headEnd/>
                  <a:tailEnd/>
                </a:ln>
              </p:spPr>
              <p:txBody>
                <a:bodyPr/>
                <a:lstStyle/>
                <a:p>
                  <a:pPr>
                    <a:defRPr/>
                  </a:pPr>
                  <a:endParaRPr lang="es-ES"/>
                </a:p>
              </p:txBody>
            </p:sp>
            <p:sp>
              <p:nvSpPr>
                <p:cNvPr id="27" name="Arc 30"/>
                <p:cNvSpPr>
                  <a:spLocks/>
                </p:cNvSpPr>
                <p:nvPr/>
              </p:nvSpPr>
              <p:spPr bwMode="auto">
                <a:xfrm>
                  <a:off x="5101" y="1620"/>
                  <a:ext cx="41" cy="42"/>
                </a:xfrm>
                <a:custGeom>
                  <a:avLst/>
                  <a:gdLst>
                    <a:gd name="G0" fmla="+- 527 0 0"/>
                    <a:gd name="G1" fmla="+- 21600 0 0"/>
                    <a:gd name="G2" fmla="+- 21600 0 0"/>
                    <a:gd name="T0" fmla="*/ 0 w 22120"/>
                    <a:gd name="T1" fmla="*/ 6 h 21600"/>
                    <a:gd name="T2" fmla="*/ 22120 w 22120"/>
                    <a:gd name="T3" fmla="*/ 21060 h 21600"/>
                    <a:gd name="T4" fmla="*/ 527 w 22120"/>
                    <a:gd name="T5" fmla="*/ 21600 h 21600"/>
                  </a:gdLst>
                  <a:ahLst/>
                  <a:cxnLst>
                    <a:cxn ang="0">
                      <a:pos x="T0" y="T1"/>
                    </a:cxn>
                    <a:cxn ang="0">
                      <a:pos x="T2" y="T3"/>
                    </a:cxn>
                    <a:cxn ang="0">
                      <a:pos x="T4" y="T5"/>
                    </a:cxn>
                  </a:cxnLst>
                  <a:rect l="0" t="0" r="r" b="b"/>
                  <a:pathLst>
                    <a:path w="22120" h="21600" fill="none" extrusionOk="0">
                      <a:moveTo>
                        <a:pt x="0" y="6"/>
                      </a:moveTo>
                      <a:cubicBezTo>
                        <a:pt x="175" y="2"/>
                        <a:pt x="351" y="-1"/>
                        <a:pt x="527" y="0"/>
                      </a:cubicBezTo>
                      <a:cubicBezTo>
                        <a:pt x="12245" y="0"/>
                        <a:pt x="21827" y="9344"/>
                        <a:pt x="22120" y="21059"/>
                      </a:cubicBezTo>
                    </a:path>
                    <a:path w="22120" h="21600" stroke="0" extrusionOk="0">
                      <a:moveTo>
                        <a:pt x="0" y="6"/>
                      </a:moveTo>
                      <a:cubicBezTo>
                        <a:pt x="175" y="2"/>
                        <a:pt x="351" y="-1"/>
                        <a:pt x="527" y="0"/>
                      </a:cubicBezTo>
                      <a:cubicBezTo>
                        <a:pt x="12245" y="0"/>
                        <a:pt x="21827" y="9344"/>
                        <a:pt x="22120" y="21059"/>
                      </a:cubicBezTo>
                      <a:lnTo>
                        <a:pt x="527" y="21600"/>
                      </a:lnTo>
                      <a:close/>
                    </a:path>
                  </a:pathLst>
                </a:custGeom>
                <a:solidFill>
                  <a:srgbClr val="0066FF"/>
                </a:solidFill>
                <a:ln w="9525">
                  <a:noFill/>
                  <a:round/>
                  <a:headEnd/>
                  <a:tailEnd/>
                </a:ln>
              </p:spPr>
              <p:txBody>
                <a:bodyPr/>
                <a:lstStyle/>
                <a:p>
                  <a:pPr>
                    <a:defRPr/>
                  </a:pPr>
                  <a:endParaRPr lang="es-ES"/>
                </a:p>
              </p:txBody>
            </p:sp>
          </p:grpSp>
          <p:grpSp>
            <p:nvGrpSpPr>
              <p:cNvPr id="21" name="Group 31"/>
              <p:cNvGrpSpPr>
                <a:grpSpLocks/>
              </p:cNvGrpSpPr>
              <p:nvPr/>
            </p:nvGrpSpPr>
            <p:grpSpPr bwMode="auto">
              <a:xfrm>
                <a:off x="4828" y="1405"/>
                <a:ext cx="208" cy="199"/>
                <a:chOff x="4828" y="1405"/>
                <a:chExt cx="208" cy="199"/>
              </a:xfrm>
            </p:grpSpPr>
            <p:sp>
              <p:nvSpPr>
                <p:cNvPr id="23" name="Freeform 32"/>
                <p:cNvSpPr>
                  <a:spLocks/>
                </p:cNvSpPr>
                <p:nvPr/>
              </p:nvSpPr>
              <p:spPr bwMode="auto">
                <a:xfrm>
                  <a:off x="4828" y="1405"/>
                  <a:ext cx="208" cy="55"/>
                </a:xfrm>
                <a:custGeom>
                  <a:avLst/>
                  <a:gdLst/>
                  <a:ahLst/>
                  <a:cxnLst>
                    <a:cxn ang="0">
                      <a:pos x="0" y="0"/>
                    </a:cxn>
                    <a:cxn ang="0">
                      <a:pos x="619" y="0"/>
                    </a:cxn>
                    <a:cxn ang="0">
                      <a:pos x="619" y="166"/>
                    </a:cxn>
                    <a:cxn ang="0">
                      <a:pos x="130" y="166"/>
                    </a:cxn>
                    <a:cxn ang="0">
                      <a:pos x="0" y="0"/>
                    </a:cxn>
                  </a:cxnLst>
                  <a:rect l="0" t="0" r="r" b="b"/>
                  <a:pathLst>
                    <a:path w="619" h="166">
                      <a:moveTo>
                        <a:pt x="0" y="0"/>
                      </a:moveTo>
                      <a:lnTo>
                        <a:pt x="619" y="0"/>
                      </a:lnTo>
                      <a:lnTo>
                        <a:pt x="619" y="166"/>
                      </a:lnTo>
                      <a:lnTo>
                        <a:pt x="130" y="166"/>
                      </a:lnTo>
                      <a:lnTo>
                        <a:pt x="0" y="0"/>
                      </a:lnTo>
                      <a:close/>
                    </a:path>
                  </a:pathLst>
                </a:custGeom>
                <a:solidFill>
                  <a:srgbClr val="0066FF"/>
                </a:solidFill>
                <a:ln w="9525">
                  <a:noFill/>
                  <a:round/>
                  <a:headEnd/>
                  <a:tailEnd/>
                </a:ln>
              </p:spPr>
              <p:txBody>
                <a:bodyPr/>
                <a:lstStyle/>
                <a:p>
                  <a:pPr>
                    <a:defRPr/>
                  </a:pPr>
                  <a:endParaRPr lang="es-ES"/>
                </a:p>
              </p:txBody>
            </p:sp>
            <p:sp>
              <p:nvSpPr>
                <p:cNvPr id="24" name="Freeform 33"/>
                <p:cNvSpPr>
                  <a:spLocks/>
                </p:cNvSpPr>
                <p:nvPr/>
              </p:nvSpPr>
              <p:spPr bwMode="auto">
                <a:xfrm>
                  <a:off x="4831" y="1482"/>
                  <a:ext cx="205" cy="122"/>
                </a:xfrm>
                <a:custGeom>
                  <a:avLst/>
                  <a:gdLst/>
                  <a:ahLst/>
                  <a:cxnLst>
                    <a:cxn ang="0">
                      <a:pos x="122" y="0"/>
                    </a:cxn>
                    <a:cxn ang="0">
                      <a:pos x="611" y="0"/>
                    </a:cxn>
                    <a:cxn ang="0">
                      <a:pos x="611" y="122"/>
                    </a:cxn>
                    <a:cxn ang="0">
                      <a:pos x="611" y="168"/>
                    </a:cxn>
                    <a:cxn ang="0">
                      <a:pos x="609" y="182"/>
                    </a:cxn>
                    <a:cxn ang="0">
                      <a:pos x="605" y="197"/>
                    </a:cxn>
                    <a:cxn ang="0">
                      <a:pos x="601" y="211"/>
                    </a:cxn>
                    <a:cxn ang="0">
                      <a:pos x="595" y="224"/>
                    </a:cxn>
                    <a:cxn ang="0">
                      <a:pos x="588" y="238"/>
                    </a:cxn>
                    <a:cxn ang="0">
                      <a:pos x="579" y="254"/>
                    </a:cxn>
                    <a:cxn ang="0">
                      <a:pos x="569" y="268"/>
                    </a:cxn>
                    <a:cxn ang="0">
                      <a:pos x="558" y="283"/>
                    </a:cxn>
                    <a:cxn ang="0">
                      <a:pos x="545" y="295"/>
                    </a:cxn>
                    <a:cxn ang="0">
                      <a:pos x="531" y="308"/>
                    </a:cxn>
                    <a:cxn ang="0">
                      <a:pos x="516" y="320"/>
                    </a:cxn>
                    <a:cxn ang="0">
                      <a:pos x="498" y="330"/>
                    </a:cxn>
                    <a:cxn ang="0">
                      <a:pos x="482" y="338"/>
                    </a:cxn>
                    <a:cxn ang="0">
                      <a:pos x="463" y="347"/>
                    </a:cxn>
                    <a:cxn ang="0">
                      <a:pos x="447" y="353"/>
                    </a:cxn>
                    <a:cxn ang="0">
                      <a:pos x="427" y="359"/>
                    </a:cxn>
                    <a:cxn ang="0">
                      <a:pos x="406" y="361"/>
                    </a:cxn>
                    <a:cxn ang="0">
                      <a:pos x="393" y="364"/>
                    </a:cxn>
                    <a:cxn ang="0">
                      <a:pos x="376" y="366"/>
                    </a:cxn>
                    <a:cxn ang="0">
                      <a:pos x="361" y="366"/>
                    </a:cxn>
                    <a:cxn ang="0">
                      <a:pos x="339" y="364"/>
                    </a:cxn>
                    <a:cxn ang="0">
                      <a:pos x="316" y="360"/>
                    </a:cxn>
                    <a:cxn ang="0">
                      <a:pos x="297" y="357"/>
                    </a:cxn>
                    <a:cxn ang="0">
                      <a:pos x="278" y="350"/>
                    </a:cxn>
                    <a:cxn ang="0">
                      <a:pos x="258" y="343"/>
                    </a:cxn>
                    <a:cxn ang="0">
                      <a:pos x="243" y="336"/>
                    </a:cxn>
                    <a:cxn ang="0">
                      <a:pos x="228" y="327"/>
                    </a:cxn>
                    <a:cxn ang="0">
                      <a:pos x="215" y="318"/>
                    </a:cxn>
                    <a:cxn ang="0">
                      <a:pos x="204" y="311"/>
                    </a:cxn>
                    <a:cxn ang="0">
                      <a:pos x="192" y="301"/>
                    </a:cxn>
                    <a:cxn ang="0">
                      <a:pos x="182" y="291"/>
                    </a:cxn>
                    <a:cxn ang="0">
                      <a:pos x="171" y="280"/>
                    </a:cxn>
                    <a:cxn ang="0">
                      <a:pos x="162" y="268"/>
                    </a:cxn>
                    <a:cxn ang="0">
                      <a:pos x="155" y="257"/>
                    </a:cxn>
                    <a:cxn ang="0">
                      <a:pos x="148" y="247"/>
                    </a:cxn>
                    <a:cxn ang="0">
                      <a:pos x="142" y="235"/>
                    </a:cxn>
                    <a:cxn ang="0">
                      <a:pos x="137" y="224"/>
                    </a:cxn>
                    <a:cxn ang="0">
                      <a:pos x="132" y="211"/>
                    </a:cxn>
                    <a:cxn ang="0">
                      <a:pos x="128" y="201"/>
                    </a:cxn>
                    <a:cxn ang="0">
                      <a:pos x="125" y="187"/>
                    </a:cxn>
                    <a:cxn ang="0">
                      <a:pos x="122" y="168"/>
                    </a:cxn>
                    <a:cxn ang="0">
                      <a:pos x="122" y="122"/>
                    </a:cxn>
                    <a:cxn ang="0">
                      <a:pos x="0" y="122"/>
                    </a:cxn>
                    <a:cxn ang="0">
                      <a:pos x="122" y="0"/>
                    </a:cxn>
                  </a:cxnLst>
                  <a:rect l="0" t="0" r="r" b="b"/>
                  <a:pathLst>
                    <a:path w="611" h="366">
                      <a:moveTo>
                        <a:pt x="122" y="0"/>
                      </a:moveTo>
                      <a:lnTo>
                        <a:pt x="611" y="0"/>
                      </a:lnTo>
                      <a:lnTo>
                        <a:pt x="611" y="122"/>
                      </a:lnTo>
                      <a:lnTo>
                        <a:pt x="611" y="168"/>
                      </a:lnTo>
                      <a:lnTo>
                        <a:pt x="609" y="182"/>
                      </a:lnTo>
                      <a:lnTo>
                        <a:pt x="605" y="197"/>
                      </a:lnTo>
                      <a:lnTo>
                        <a:pt x="601" y="211"/>
                      </a:lnTo>
                      <a:lnTo>
                        <a:pt x="595" y="224"/>
                      </a:lnTo>
                      <a:lnTo>
                        <a:pt x="588" y="238"/>
                      </a:lnTo>
                      <a:lnTo>
                        <a:pt x="579" y="254"/>
                      </a:lnTo>
                      <a:lnTo>
                        <a:pt x="569" y="268"/>
                      </a:lnTo>
                      <a:lnTo>
                        <a:pt x="558" y="283"/>
                      </a:lnTo>
                      <a:lnTo>
                        <a:pt x="545" y="295"/>
                      </a:lnTo>
                      <a:lnTo>
                        <a:pt x="531" y="308"/>
                      </a:lnTo>
                      <a:lnTo>
                        <a:pt x="516" y="320"/>
                      </a:lnTo>
                      <a:lnTo>
                        <a:pt x="498" y="330"/>
                      </a:lnTo>
                      <a:lnTo>
                        <a:pt x="482" y="338"/>
                      </a:lnTo>
                      <a:lnTo>
                        <a:pt x="463" y="347"/>
                      </a:lnTo>
                      <a:lnTo>
                        <a:pt x="447" y="353"/>
                      </a:lnTo>
                      <a:lnTo>
                        <a:pt x="427" y="359"/>
                      </a:lnTo>
                      <a:lnTo>
                        <a:pt x="406" y="361"/>
                      </a:lnTo>
                      <a:lnTo>
                        <a:pt x="393" y="364"/>
                      </a:lnTo>
                      <a:lnTo>
                        <a:pt x="376" y="366"/>
                      </a:lnTo>
                      <a:lnTo>
                        <a:pt x="361" y="366"/>
                      </a:lnTo>
                      <a:lnTo>
                        <a:pt x="339" y="364"/>
                      </a:lnTo>
                      <a:lnTo>
                        <a:pt x="316" y="360"/>
                      </a:lnTo>
                      <a:lnTo>
                        <a:pt x="297" y="357"/>
                      </a:lnTo>
                      <a:lnTo>
                        <a:pt x="278" y="350"/>
                      </a:lnTo>
                      <a:lnTo>
                        <a:pt x="258" y="343"/>
                      </a:lnTo>
                      <a:lnTo>
                        <a:pt x="243" y="336"/>
                      </a:lnTo>
                      <a:lnTo>
                        <a:pt x="228" y="327"/>
                      </a:lnTo>
                      <a:lnTo>
                        <a:pt x="215" y="318"/>
                      </a:lnTo>
                      <a:lnTo>
                        <a:pt x="204" y="311"/>
                      </a:lnTo>
                      <a:lnTo>
                        <a:pt x="192" y="301"/>
                      </a:lnTo>
                      <a:lnTo>
                        <a:pt x="182" y="291"/>
                      </a:lnTo>
                      <a:lnTo>
                        <a:pt x="171" y="280"/>
                      </a:lnTo>
                      <a:lnTo>
                        <a:pt x="162" y="268"/>
                      </a:lnTo>
                      <a:lnTo>
                        <a:pt x="155" y="257"/>
                      </a:lnTo>
                      <a:lnTo>
                        <a:pt x="148" y="247"/>
                      </a:lnTo>
                      <a:lnTo>
                        <a:pt x="142" y="235"/>
                      </a:lnTo>
                      <a:lnTo>
                        <a:pt x="137" y="224"/>
                      </a:lnTo>
                      <a:lnTo>
                        <a:pt x="132" y="211"/>
                      </a:lnTo>
                      <a:lnTo>
                        <a:pt x="128" y="201"/>
                      </a:lnTo>
                      <a:lnTo>
                        <a:pt x="125" y="187"/>
                      </a:lnTo>
                      <a:lnTo>
                        <a:pt x="122" y="168"/>
                      </a:lnTo>
                      <a:lnTo>
                        <a:pt x="122" y="122"/>
                      </a:lnTo>
                      <a:lnTo>
                        <a:pt x="0" y="122"/>
                      </a:lnTo>
                      <a:lnTo>
                        <a:pt x="122" y="0"/>
                      </a:lnTo>
                      <a:close/>
                    </a:path>
                  </a:pathLst>
                </a:custGeom>
                <a:solidFill>
                  <a:srgbClr val="0066FF"/>
                </a:solidFill>
                <a:ln w="9525">
                  <a:noFill/>
                  <a:round/>
                  <a:headEnd/>
                  <a:tailEnd/>
                </a:ln>
              </p:spPr>
              <p:txBody>
                <a:bodyPr/>
                <a:lstStyle/>
                <a:p>
                  <a:pPr>
                    <a:defRPr/>
                  </a:pPr>
                  <a:endParaRPr lang="es-ES"/>
                </a:p>
              </p:txBody>
            </p:sp>
          </p:grpSp>
          <p:sp>
            <p:nvSpPr>
              <p:cNvPr id="22" name="Freeform 34"/>
              <p:cNvSpPr>
                <a:spLocks/>
              </p:cNvSpPr>
              <p:nvPr/>
            </p:nvSpPr>
            <p:spPr bwMode="auto">
              <a:xfrm>
                <a:off x="4628" y="1620"/>
                <a:ext cx="412" cy="277"/>
              </a:xfrm>
              <a:custGeom>
                <a:avLst/>
                <a:gdLst/>
                <a:ahLst/>
                <a:cxnLst>
                  <a:cxn ang="0">
                    <a:pos x="1237" y="0"/>
                  </a:cxn>
                  <a:cxn ang="0">
                    <a:pos x="626" y="794"/>
                  </a:cxn>
                  <a:cxn ang="0">
                    <a:pos x="626" y="244"/>
                  </a:cxn>
                  <a:cxn ang="0">
                    <a:pos x="199" y="794"/>
                  </a:cxn>
                  <a:cxn ang="0">
                    <a:pos x="189" y="804"/>
                  </a:cxn>
                  <a:cxn ang="0">
                    <a:pos x="179" y="811"/>
                  </a:cxn>
                  <a:cxn ang="0">
                    <a:pos x="169" y="818"/>
                  </a:cxn>
                  <a:cxn ang="0">
                    <a:pos x="156" y="823"/>
                  </a:cxn>
                  <a:cxn ang="0">
                    <a:pos x="144" y="827"/>
                  </a:cxn>
                  <a:cxn ang="0">
                    <a:pos x="133" y="828"/>
                  </a:cxn>
                  <a:cxn ang="0">
                    <a:pos x="119" y="830"/>
                  </a:cxn>
                  <a:cxn ang="0">
                    <a:pos x="106" y="830"/>
                  </a:cxn>
                  <a:cxn ang="0">
                    <a:pos x="94" y="828"/>
                  </a:cxn>
                  <a:cxn ang="0">
                    <a:pos x="83" y="827"/>
                  </a:cxn>
                  <a:cxn ang="0">
                    <a:pos x="73" y="824"/>
                  </a:cxn>
                  <a:cxn ang="0">
                    <a:pos x="63" y="820"/>
                  </a:cxn>
                  <a:cxn ang="0">
                    <a:pos x="53" y="815"/>
                  </a:cxn>
                  <a:cxn ang="0">
                    <a:pos x="43" y="807"/>
                  </a:cxn>
                  <a:cxn ang="0">
                    <a:pos x="34" y="801"/>
                  </a:cxn>
                  <a:cxn ang="0">
                    <a:pos x="27" y="794"/>
                  </a:cxn>
                  <a:cxn ang="0">
                    <a:pos x="20" y="785"/>
                  </a:cxn>
                  <a:cxn ang="0">
                    <a:pos x="14" y="778"/>
                  </a:cxn>
                  <a:cxn ang="0">
                    <a:pos x="8" y="768"/>
                  </a:cxn>
                  <a:cxn ang="0">
                    <a:pos x="5" y="758"/>
                  </a:cxn>
                  <a:cxn ang="0">
                    <a:pos x="3" y="748"/>
                  </a:cxn>
                  <a:cxn ang="0">
                    <a:pos x="1" y="737"/>
                  </a:cxn>
                  <a:cxn ang="0">
                    <a:pos x="0" y="724"/>
                  </a:cxn>
                  <a:cxn ang="0">
                    <a:pos x="1" y="711"/>
                  </a:cxn>
                  <a:cxn ang="0">
                    <a:pos x="4" y="696"/>
                  </a:cxn>
                  <a:cxn ang="0">
                    <a:pos x="10" y="684"/>
                  </a:cxn>
                  <a:cxn ang="0">
                    <a:pos x="17" y="672"/>
                  </a:cxn>
                  <a:cxn ang="0">
                    <a:pos x="444" y="122"/>
                  </a:cxn>
                  <a:cxn ang="0">
                    <a:pos x="455" y="105"/>
                  </a:cxn>
                  <a:cxn ang="0">
                    <a:pos x="467" y="83"/>
                  </a:cxn>
                  <a:cxn ang="0">
                    <a:pos x="474" y="68"/>
                  </a:cxn>
                  <a:cxn ang="0">
                    <a:pos x="484" y="50"/>
                  </a:cxn>
                  <a:cxn ang="0">
                    <a:pos x="498" y="30"/>
                  </a:cxn>
                  <a:cxn ang="0">
                    <a:pos x="515" y="16"/>
                  </a:cxn>
                  <a:cxn ang="0">
                    <a:pos x="537" y="6"/>
                  </a:cxn>
                  <a:cxn ang="0">
                    <a:pos x="563" y="0"/>
                  </a:cxn>
                  <a:cxn ang="0">
                    <a:pos x="587" y="0"/>
                  </a:cxn>
                  <a:cxn ang="0">
                    <a:pos x="1237" y="0"/>
                  </a:cxn>
                </a:cxnLst>
                <a:rect l="0" t="0" r="r" b="b"/>
                <a:pathLst>
                  <a:path w="1237" h="830">
                    <a:moveTo>
                      <a:pt x="1237" y="0"/>
                    </a:moveTo>
                    <a:lnTo>
                      <a:pt x="626" y="794"/>
                    </a:lnTo>
                    <a:lnTo>
                      <a:pt x="626" y="244"/>
                    </a:lnTo>
                    <a:lnTo>
                      <a:pt x="199" y="794"/>
                    </a:lnTo>
                    <a:lnTo>
                      <a:pt x="189" y="804"/>
                    </a:lnTo>
                    <a:lnTo>
                      <a:pt x="179" y="811"/>
                    </a:lnTo>
                    <a:lnTo>
                      <a:pt x="169" y="818"/>
                    </a:lnTo>
                    <a:lnTo>
                      <a:pt x="156" y="823"/>
                    </a:lnTo>
                    <a:lnTo>
                      <a:pt x="144" y="827"/>
                    </a:lnTo>
                    <a:lnTo>
                      <a:pt x="133" y="828"/>
                    </a:lnTo>
                    <a:lnTo>
                      <a:pt x="119" y="830"/>
                    </a:lnTo>
                    <a:lnTo>
                      <a:pt x="106" y="830"/>
                    </a:lnTo>
                    <a:lnTo>
                      <a:pt x="94" y="828"/>
                    </a:lnTo>
                    <a:lnTo>
                      <a:pt x="83" y="827"/>
                    </a:lnTo>
                    <a:lnTo>
                      <a:pt x="73" y="824"/>
                    </a:lnTo>
                    <a:lnTo>
                      <a:pt x="63" y="820"/>
                    </a:lnTo>
                    <a:lnTo>
                      <a:pt x="53" y="815"/>
                    </a:lnTo>
                    <a:lnTo>
                      <a:pt x="43" y="807"/>
                    </a:lnTo>
                    <a:lnTo>
                      <a:pt x="34" y="801"/>
                    </a:lnTo>
                    <a:lnTo>
                      <a:pt x="27" y="794"/>
                    </a:lnTo>
                    <a:lnTo>
                      <a:pt x="20" y="785"/>
                    </a:lnTo>
                    <a:lnTo>
                      <a:pt x="14" y="778"/>
                    </a:lnTo>
                    <a:lnTo>
                      <a:pt x="8" y="768"/>
                    </a:lnTo>
                    <a:lnTo>
                      <a:pt x="5" y="758"/>
                    </a:lnTo>
                    <a:lnTo>
                      <a:pt x="3" y="748"/>
                    </a:lnTo>
                    <a:lnTo>
                      <a:pt x="1" y="737"/>
                    </a:lnTo>
                    <a:lnTo>
                      <a:pt x="0" y="724"/>
                    </a:lnTo>
                    <a:lnTo>
                      <a:pt x="1" y="711"/>
                    </a:lnTo>
                    <a:lnTo>
                      <a:pt x="4" y="696"/>
                    </a:lnTo>
                    <a:lnTo>
                      <a:pt x="10" y="684"/>
                    </a:lnTo>
                    <a:lnTo>
                      <a:pt x="17" y="672"/>
                    </a:lnTo>
                    <a:lnTo>
                      <a:pt x="444" y="122"/>
                    </a:lnTo>
                    <a:lnTo>
                      <a:pt x="455" y="105"/>
                    </a:lnTo>
                    <a:lnTo>
                      <a:pt x="467" y="83"/>
                    </a:lnTo>
                    <a:lnTo>
                      <a:pt x="474" y="68"/>
                    </a:lnTo>
                    <a:lnTo>
                      <a:pt x="484" y="50"/>
                    </a:lnTo>
                    <a:lnTo>
                      <a:pt x="498" y="30"/>
                    </a:lnTo>
                    <a:lnTo>
                      <a:pt x="515" y="16"/>
                    </a:lnTo>
                    <a:lnTo>
                      <a:pt x="537" y="6"/>
                    </a:lnTo>
                    <a:lnTo>
                      <a:pt x="563" y="0"/>
                    </a:lnTo>
                    <a:lnTo>
                      <a:pt x="587" y="0"/>
                    </a:lnTo>
                    <a:lnTo>
                      <a:pt x="1237" y="0"/>
                    </a:lnTo>
                    <a:close/>
                  </a:path>
                </a:pathLst>
              </a:custGeom>
              <a:solidFill>
                <a:srgbClr val="0066FF"/>
              </a:solidFill>
              <a:ln w="9525">
                <a:noFill/>
                <a:round/>
                <a:headEnd/>
                <a:tailEnd/>
              </a:ln>
            </p:spPr>
            <p:txBody>
              <a:bodyPr/>
              <a:lstStyle/>
              <a:p>
                <a:pPr>
                  <a:defRPr/>
                </a:pPr>
                <a:endParaRPr lang="es-ES"/>
              </a:p>
            </p:txBody>
          </p:sp>
        </p:grpSp>
        <p:grpSp>
          <p:nvGrpSpPr>
            <p:cNvPr id="16" name="Group 35"/>
            <p:cNvGrpSpPr>
              <a:grpSpLocks/>
            </p:cNvGrpSpPr>
            <p:nvPr/>
          </p:nvGrpSpPr>
          <p:grpSpPr bwMode="auto">
            <a:xfrm>
              <a:off x="4412" y="1624"/>
              <a:ext cx="384" cy="384"/>
              <a:chOff x="4412" y="1624"/>
              <a:chExt cx="384" cy="384"/>
            </a:xfrm>
          </p:grpSpPr>
          <p:sp>
            <p:nvSpPr>
              <p:cNvPr id="17" name="Freeform 36"/>
              <p:cNvSpPr>
                <a:spLocks/>
              </p:cNvSpPr>
              <p:nvPr/>
            </p:nvSpPr>
            <p:spPr bwMode="auto">
              <a:xfrm>
                <a:off x="4412" y="1624"/>
                <a:ext cx="78" cy="305"/>
              </a:xfrm>
              <a:custGeom>
                <a:avLst/>
                <a:gdLst/>
                <a:ahLst/>
                <a:cxnLst>
                  <a:cxn ang="0">
                    <a:pos x="234" y="0"/>
                  </a:cxn>
                  <a:cxn ang="0">
                    <a:pos x="234" y="911"/>
                  </a:cxn>
                  <a:cxn ang="0">
                    <a:pos x="57" y="911"/>
                  </a:cxn>
                  <a:cxn ang="0">
                    <a:pos x="53" y="911"/>
                  </a:cxn>
                  <a:cxn ang="0">
                    <a:pos x="47" y="910"/>
                  </a:cxn>
                  <a:cxn ang="0">
                    <a:pos x="42" y="907"/>
                  </a:cxn>
                  <a:cxn ang="0">
                    <a:pos x="37" y="906"/>
                  </a:cxn>
                  <a:cxn ang="0">
                    <a:pos x="35" y="903"/>
                  </a:cxn>
                  <a:cxn ang="0">
                    <a:pos x="30" y="898"/>
                  </a:cxn>
                  <a:cxn ang="0">
                    <a:pos x="25" y="894"/>
                  </a:cxn>
                  <a:cxn ang="0">
                    <a:pos x="22" y="890"/>
                  </a:cxn>
                  <a:cxn ang="0">
                    <a:pos x="17" y="884"/>
                  </a:cxn>
                  <a:cxn ang="0">
                    <a:pos x="13" y="880"/>
                  </a:cxn>
                  <a:cxn ang="0">
                    <a:pos x="12" y="874"/>
                  </a:cxn>
                  <a:cxn ang="0">
                    <a:pos x="9" y="868"/>
                  </a:cxn>
                  <a:cxn ang="0">
                    <a:pos x="6" y="863"/>
                  </a:cxn>
                  <a:cxn ang="0">
                    <a:pos x="3" y="855"/>
                  </a:cxn>
                  <a:cxn ang="0">
                    <a:pos x="2" y="850"/>
                  </a:cxn>
                  <a:cxn ang="0">
                    <a:pos x="0" y="844"/>
                  </a:cxn>
                  <a:cxn ang="0">
                    <a:pos x="0" y="838"/>
                  </a:cxn>
                  <a:cxn ang="0">
                    <a:pos x="0" y="832"/>
                  </a:cxn>
                  <a:cxn ang="0">
                    <a:pos x="0" y="825"/>
                  </a:cxn>
                  <a:cxn ang="0">
                    <a:pos x="0" y="820"/>
                  </a:cxn>
                  <a:cxn ang="0">
                    <a:pos x="0" y="122"/>
                  </a:cxn>
                  <a:cxn ang="0">
                    <a:pos x="0" y="113"/>
                  </a:cxn>
                  <a:cxn ang="0">
                    <a:pos x="0" y="106"/>
                  </a:cxn>
                  <a:cxn ang="0">
                    <a:pos x="0" y="99"/>
                  </a:cxn>
                  <a:cxn ang="0">
                    <a:pos x="0" y="92"/>
                  </a:cxn>
                  <a:cxn ang="0">
                    <a:pos x="2" y="85"/>
                  </a:cxn>
                  <a:cxn ang="0">
                    <a:pos x="3" y="75"/>
                  </a:cxn>
                  <a:cxn ang="0">
                    <a:pos x="6" y="67"/>
                  </a:cxn>
                  <a:cxn ang="0">
                    <a:pos x="7" y="60"/>
                  </a:cxn>
                  <a:cxn ang="0">
                    <a:pos x="10" y="52"/>
                  </a:cxn>
                  <a:cxn ang="0">
                    <a:pos x="12" y="46"/>
                  </a:cxn>
                  <a:cxn ang="0">
                    <a:pos x="15" y="40"/>
                  </a:cxn>
                  <a:cxn ang="0">
                    <a:pos x="17" y="35"/>
                  </a:cxn>
                  <a:cxn ang="0">
                    <a:pos x="20" y="29"/>
                  </a:cxn>
                  <a:cxn ang="0">
                    <a:pos x="23" y="25"/>
                  </a:cxn>
                  <a:cxn ang="0">
                    <a:pos x="26" y="19"/>
                  </a:cxn>
                  <a:cxn ang="0">
                    <a:pos x="30" y="16"/>
                  </a:cxn>
                  <a:cxn ang="0">
                    <a:pos x="33" y="13"/>
                  </a:cxn>
                  <a:cxn ang="0">
                    <a:pos x="36" y="9"/>
                  </a:cxn>
                  <a:cxn ang="0">
                    <a:pos x="39" y="6"/>
                  </a:cxn>
                  <a:cxn ang="0">
                    <a:pos x="42" y="4"/>
                  </a:cxn>
                  <a:cxn ang="0">
                    <a:pos x="45" y="2"/>
                  </a:cxn>
                  <a:cxn ang="0">
                    <a:pos x="47" y="0"/>
                  </a:cxn>
                  <a:cxn ang="0">
                    <a:pos x="52" y="0"/>
                  </a:cxn>
                  <a:cxn ang="0">
                    <a:pos x="55" y="0"/>
                  </a:cxn>
                  <a:cxn ang="0">
                    <a:pos x="57" y="0"/>
                  </a:cxn>
                  <a:cxn ang="0">
                    <a:pos x="234" y="0"/>
                  </a:cxn>
                </a:cxnLst>
                <a:rect l="0" t="0" r="r" b="b"/>
                <a:pathLst>
                  <a:path w="234" h="911">
                    <a:moveTo>
                      <a:pt x="234" y="0"/>
                    </a:moveTo>
                    <a:lnTo>
                      <a:pt x="234" y="911"/>
                    </a:lnTo>
                    <a:lnTo>
                      <a:pt x="57" y="911"/>
                    </a:lnTo>
                    <a:lnTo>
                      <a:pt x="53" y="911"/>
                    </a:lnTo>
                    <a:lnTo>
                      <a:pt x="47" y="910"/>
                    </a:lnTo>
                    <a:lnTo>
                      <a:pt x="42" y="907"/>
                    </a:lnTo>
                    <a:lnTo>
                      <a:pt x="37" y="906"/>
                    </a:lnTo>
                    <a:lnTo>
                      <a:pt x="35" y="903"/>
                    </a:lnTo>
                    <a:lnTo>
                      <a:pt x="30" y="898"/>
                    </a:lnTo>
                    <a:lnTo>
                      <a:pt x="25" y="894"/>
                    </a:lnTo>
                    <a:lnTo>
                      <a:pt x="22" y="890"/>
                    </a:lnTo>
                    <a:lnTo>
                      <a:pt x="17" y="884"/>
                    </a:lnTo>
                    <a:lnTo>
                      <a:pt x="13" y="880"/>
                    </a:lnTo>
                    <a:lnTo>
                      <a:pt x="12" y="874"/>
                    </a:lnTo>
                    <a:lnTo>
                      <a:pt x="9" y="868"/>
                    </a:lnTo>
                    <a:lnTo>
                      <a:pt x="6" y="863"/>
                    </a:lnTo>
                    <a:lnTo>
                      <a:pt x="3" y="855"/>
                    </a:lnTo>
                    <a:lnTo>
                      <a:pt x="2" y="850"/>
                    </a:lnTo>
                    <a:lnTo>
                      <a:pt x="0" y="844"/>
                    </a:lnTo>
                    <a:lnTo>
                      <a:pt x="0" y="838"/>
                    </a:lnTo>
                    <a:lnTo>
                      <a:pt x="0" y="832"/>
                    </a:lnTo>
                    <a:lnTo>
                      <a:pt x="0" y="825"/>
                    </a:lnTo>
                    <a:lnTo>
                      <a:pt x="0" y="820"/>
                    </a:lnTo>
                    <a:lnTo>
                      <a:pt x="0" y="122"/>
                    </a:lnTo>
                    <a:lnTo>
                      <a:pt x="0" y="113"/>
                    </a:lnTo>
                    <a:lnTo>
                      <a:pt x="0" y="106"/>
                    </a:lnTo>
                    <a:lnTo>
                      <a:pt x="0" y="99"/>
                    </a:lnTo>
                    <a:lnTo>
                      <a:pt x="0" y="92"/>
                    </a:lnTo>
                    <a:lnTo>
                      <a:pt x="2" y="85"/>
                    </a:lnTo>
                    <a:lnTo>
                      <a:pt x="3" y="75"/>
                    </a:lnTo>
                    <a:lnTo>
                      <a:pt x="6" y="67"/>
                    </a:lnTo>
                    <a:lnTo>
                      <a:pt x="7" y="60"/>
                    </a:lnTo>
                    <a:lnTo>
                      <a:pt x="10" y="52"/>
                    </a:lnTo>
                    <a:lnTo>
                      <a:pt x="12" y="46"/>
                    </a:lnTo>
                    <a:lnTo>
                      <a:pt x="15" y="40"/>
                    </a:lnTo>
                    <a:lnTo>
                      <a:pt x="17" y="35"/>
                    </a:lnTo>
                    <a:lnTo>
                      <a:pt x="20" y="29"/>
                    </a:lnTo>
                    <a:lnTo>
                      <a:pt x="23" y="25"/>
                    </a:lnTo>
                    <a:lnTo>
                      <a:pt x="26" y="19"/>
                    </a:lnTo>
                    <a:lnTo>
                      <a:pt x="30" y="16"/>
                    </a:lnTo>
                    <a:lnTo>
                      <a:pt x="33" y="13"/>
                    </a:lnTo>
                    <a:lnTo>
                      <a:pt x="36" y="9"/>
                    </a:lnTo>
                    <a:lnTo>
                      <a:pt x="39" y="6"/>
                    </a:lnTo>
                    <a:lnTo>
                      <a:pt x="42" y="4"/>
                    </a:lnTo>
                    <a:lnTo>
                      <a:pt x="45" y="2"/>
                    </a:lnTo>
                    <a:lnTo>
                      <a:pt x="47" y="0"/>
                    </a:lnTo>
                    <a:lnTo>
                      <a:pt x="52" y="0"/>
                    </a:lnTo>
                    <a:lnTo>
                      <a:pt x="55" y="0"/>
                    </a:lnTo>
                    <a:lnTo>
                      <a:pt x="57" y="0"/>
                    </a:lnTo>
                    <a:lnTo>
                      <a:pt x="234" y="0"/>
                    </a:lnTo>
                    <a:close/>
                  </a:path>
                </a:pathLst>
              </a:custGeom>
              <a:solidFill>
                <a:srgbClr val="0066FF"/>
              </a:solidFill>
              <a:ln w="9525">
                <a:noFill/>
                <a:round/>
                <a:headEnd/>
                <a:tailEnd/>
              </a:ln>
            </p:spPr>
            <p:txBody>
              <a:bodyPr/>
              <a:lstStyle/>
              <a:p>
                <a:pPr>
                  <a:defRPr/>
                </a:pPr>
                <a:endParaRPr lang="es-ES"/>
              </a:p>
            </p:txBody>
          </p:sp>
          <p:sp>
            <p:nvSpPr>
              <p:cNvPr id="19" name="Freeform 37"/>
              <p:cNvSpPr>
                <a:spLocks/>
              </p:cNvSpPr>
              <p:nvPr/>
            </p:nvSpPr>
            <p:spPr bwMode="auto">
              <a:xfrm>
                <a:off x="4491" y="1929"/>
                <a:ext cx="305" cy="79"/>
              </a:xfrm>
              <a:custGeom>
                <a:avLst/>
                <a:gdLst/>
                <a:ahLst/>
                <a:cxnLst>
                  <a:cxn ang="0">
                    <a:pos x="913" y="0"/>
                  </a:cxn>
                  <a:cxn ang="0">
                    <a:pos x="0" y="0"/>
                  </a:cxn>
                  <a:cxn ang="0">
                    <a:pos x="0" y="176"/>
                  </a:cxn>
                  <a:cxn ang="0">
                    <a:pos x="0" y="182"/>
                  </a:cxn>
                  <a:cxn ang="0">
                    <a:pos x="2" y="186"/>
                  </a:cxn>
                  <a:cxn ang="0">
                    <a:pos x="3" y="193"/>
                  </a:cxn>
                  <a:cxn ang="0">
                    <a:pos x="4" y="197"/>
                  </a:cxn>
                  <a:cxn ang="0">
                    <a:pos x="9" y="200"/>
                  </a:cxn>
                  <a:cxn ang="0">
                    <a:pos x="13" y="205"/>
                  </a:cxn>
                  <a:cxn ang="0">
                    <a:pos x="17" y="209"/>
                  </a:cxn>
                  <a:cxn ang="0">
                    <a:pos x="22" y="213"/>
                  </a:cxn>
                  <a:cxn ang="0">
                    <a:pos x="26" y="217"/>
                  </a:cxn>
                  <a:cxn ang="0">
                    <a:pos x="32" y="220"/>
                  </a:cxn>
                  <a:cxn ang="0">
                    <a:pos x="36" y="223"/>
                  </a:cxn>
                  <a:cxn ang="0">
                    <a:pos x="43" y="226"/>
                  </a:cxn>
                  <a:cxn ang="0">
                    <a:pos x="47" y="229"/>
                  </a:cxn>
                  <a:cxn ang="0">
                    <a:pos x="56" y="230"/>
                  </a:cxn>
                  <a:cxn ang="0">
                    <a:pos x="60" y="232"/>
                  </a:cxn>
                  <a:cxn ang="0">
                    <a:pos x="67" y="233"/>
                  </a:cxn>
                  <a:cxn ang="0">
                    <a:pos x="72" y="235"/>
                  </a:cxn>
                  <a:cxn ang="0">
                    <a:pos x="79" y="235"/>
                  </a:cxn>
                  <a:cxn ang="0">
                    <a:pos x="86" y="235"/>
                  </a:cxn>
                  <a:cxn ang="0">
                    <a:pos x="92" y="235"/>
                  </a:cxn>
                  <a:cxn ang="0">
                    <a:pos x="789" y="235"/>
                  </a:cxn>
                  <a:cxn ang="0">
                    <a:pos x="800" y="235"/>
                  </a:cxn>
                  <a:cxn ang="0">
                    <a:pos x="807" y="235"/>
                  </a:cxn>
                  <a:cxn ang="0">
                    <a:pos x="812" y="235"/>
                  </a:cxn>
                  <a:cxn ang="0">
                    <a:pos x="821" y="233"/>
                  </a:cxn>
                  <a:cxn ang="0">
                    <a:pos x="828" y="232"/>
                  </a:cxn>
                  <a:cxn ang="0">
                    <a:pos x="837" y="230"/>
                  </a:cxn>
                  <a:cxn ang="0">
                    <a:pos x="845" y="229"/>
                  </a:cxn>
                  <a:cxn ang="0">
                    <a:pos x="853" y="227"/>
                  </a:cxn>
                  <a:cxn ang="0">
                    <a:pos x="860" y="225"/>
                  </a:cxn>
                  <a:cxn ang="0">
                    <a:pos x="867" y="222"/>
                  </a:cxn>
                  <a:cxn ang="0">
                    <a:pos x="871" y="219"/>
                  </a:cxn>
                  <a:cxn ang="0">
                    <a:pos x="878" y="217"/>
                  </a:cxn>
                  <a:cxn ang="0">
                    <a:pos x="883" y="215"/>
                  </a:cxn>
                  <a:cxn ang="0">
                    <a:pos x="888" y="210"/>
                  </a:cxn>
                  <a:cxn ang="0">
                    <a:pos x="893" y="207"/>
                  </a:cxn>
                  <a:cxn ang="0">
                    <a:pos x="897" y="205"/>
                  </a:cxn>
                  <a:cxn ang="0">
                    <a:pos x="900" y="202"/>
                  </a:cxn>
                  <a:cxn ang="0">
                    <a:pos x="903" y="197"/>
                  </a:cxn>
                  <a:cxn ang="0">
                    <a:pos x="906" y="196"/>
                  </a:cxn>
                  <a:cxn ang="0">
                    <a:pos x="908" y="193"/>
                  </a:cxn>
                  <a:cxn ang="0">
                    <a:pos x="911" y="189"/>
                  </a:cxn>
                  <a:cxn ang="0">
                    <a:pos x="913" y="186"/>
                  </a:cxn>
                  <a:cxn ang="0">
                    <a:pos x="913" y="183"/>
                  </a:cxn>
                  <a:cxn ang="0">
                    <a:pos x="913" y="180"/>
                  </a:cxn>
                  <a:cxn ang="0">
                    <a:pos x="913" y="176"/>
                  </a:cxn>
                  <a:cxn ang="0">
                    <a:pos x="913" y="0"/>
                  </a:cxn>
                </a:cxnLst>
                <a:rect l="0" t="0" r="r" b="b"/>
                <a:pathLst>
                  <a:path w="913" h="235">
                    <a:moveTo>
                      <a:pt x="913" y="0"/>
                    </a:moveTo>
                    <a:lnTo>
                      <a:pt x="0" y="0"/>
                    </a:lnTo>
                    <a:lnTo>
                      <a:pt x="0" y="176"/>
                    </a:lnTo>
                    <a:lnTo>
                      <a:pt x="0" y="182"/>
                    </a:lnTo>
                    <a:lnTo>
                      <a:pt x="2" y="186"/>
                    </a:lnTo>
                    <a:lnTo>
                      <a:pt x="3" y="193"/>
                    </a:lnTo>
                    <a:lnTo>
                      <a:pt x="4" y="197"/>
                    </a:lnTo>
                    <a:lnTo>
                      <a:pt x="9" y="200"/>
                    </a:lnTo>
                    <a:lnTo>
                      <a:pt x="13" y="205"/>
                    </a:lnTo>
                    <a:lnTo>
                      <a:pt x="17" y="209"/>
                    </a:lnTo>
                    <a:lnTo>
                      <a:pt x="22" y="213"/>
                    </a:lnTo>
                    <a:lnTo>
                      <a:pt x="26" y="217"/>
                    </a:lnTo>
                    <a:lnTo>
                      <a:pt x="32" y="220"/>
                    </a:lnTo>
                    <a:lnTo>
                      <a:pt x="36" y="223"/>
                    </a:lnTo>
                    <a:lnTo>
                      <a:pt x="43" y="226"/>
                    </a:lnTo>
                    <a:lnTo>
                      <a:pt x="47" y="229"/>
                    </a:lnTo>
                    <a:lnTo>
                      <a:pt x="56" y="230"/>
                    </a:lnTo>
                    <a:lnTo>
                      <a:pt x="60" y="232"/>
                    </a:lnTo>
                    <a:lnTo>
                      <a:pt x="67" y="233"/>
                    </a:lnTo>
                    <a:lnTo>
                      <a:pt x="72" y="235"/>
                    </a:lnTo>
                    <a:lnTo>
                      <a:pt x="79" y="235"/>
                    </a:lnTo>
                    <a:lnTo>
                      <a:pt x="86" y="235"/>
                    </a:lnTo>
                    <a:lnTo>
                      <a:pt x="92" y="235"/>
                    </a:lnTo>
                    <a:lnTo>
                      <a:pt x="789" y="235"/>
                    </a:lnTo>
                    <a:lnTo>
                      <a:pt x="800" y="235"/>
                    </a:lnTo>
                    <a:lnTo>
                      <a:pt x="807" y="235"/>
                    </a:lnTo>
                    <a:lnTo>
                      <a:pt x="812" y="235"/>
                    </a:lnTo>
                    <a:lnTo>
                      <a:pt x="821" y="233"/>
                    </a:lnTo>
                    <a:lnTo>
                      <a:pt x="828" y="232"/>
                    </a:lnTo>
                    <a:lnTo>
                      <a:pt x="837" y="230"/>
                    </a:lnTo>
                    <a:lnTo>
                      <a:pt x="845" y="229"/>
                    </a:lnTo>
                    <a:lnTo>
                      <a:pt x="853" y="227"/>
                    </a:lnTo>
                    <a:lnTo>
                      <a:pt x="860" y="225"/>
                    </a:lnTo>
                    <a:lnTo>
                      <a:pt x="867" y="222"/>
                    </a:lnTo>
                    <a:lnTo>
                      <a:pt x="871" y="219"/>
                    </a:lnTo>
                    <a:lnTo>
                      <a:pt x="878" y="217"/>
                    </a:lnTo>
                    <a:lnTo>
                      <a:pt x="883" y="215"/>
                    </a:lnTo>
                    <a:lnTo>
                      <a:pt x="888" y="210"/>
                    </a:lnTo>
                    <a:lnTo>
                      <a:pt x="893" y="207"/>
                    </a:lnTo>
                    <a:lnTo>
                      <a:pt x="897" y="205"/>
                    </a:lnTo>
                    <a:lnTo>
                      <a:pt x="900" y="202"/>
                    </a:lnTo>
                    <a:lnTo>
                      <a:pt x="903" y="197"/>
                    </a:lnTo>
                    <a:lnTo>
                      <a:pt x="906" y="196"/>
                    </a:lnTo>
                    <a:lnTo>
                      <a:pt x="908" y="193"/>
                    </a:lnTo>
                    <a:lnTo>
                      <a:pt x="911" y="189"/>
                    </a:lnTo>
                    <a:lnTo>
                      <a:pt x="913" y="186"/>
                    </a:lnTo>
                    <a:lnTo>
                      <a:pt x="913" y="183"/>
                    </a:lnTo>
                    <a:lnTo>
                      <a:pt x="913" y="180"/>
                    </a:lnTo>
                    <a:lnTo>
                      <a:pt x="913" y="176"/>
                    </a:lnTo>
                    <a:lnTo>
                      <a:pt x="913" y="0"/>
                    </a:lnTo>
                    <a:close/>
                  </a:path>
                </a:pathLst>
              </a:custGeom>
              <a:solidFill>
                <a:srgbClr val="0066FF"/>
              </a:solidFill>
              <a:ln w="9525">
                <a:noFill/>
                <a:round/>
                <a:headEnd/>
                <a:tailEnd/>
              </a:ln>
            </p:spPr>
            <p:txBody>
              <a:bodyPr/>
              <a:lstStyle/>
              <a:p>
                <a:pPr>
                  <a:defRPr/>
                </a:pPr>
                <a:endParaRPr lang="es-ES"/>
              </a:p>
            </p:txBody>
          </p:sp>
        </p:grpSp>
      </p:grpSp>
      <p:sp>
        <p:nvSpPr>
          <p:cNvPr id="28" name="Rectangle 38"/>
          <p:cNvSpPr>
            <a:spLocks noChangeArrowheads="1"/>
          </p:cNvSpPr>
          <p:nvPr userDrawn="1"/>
        </p:nvSpPr>
        <p:spPr bwMode="auto">
          <a:xfrm>
            <a:off x="1763713" y="188913"/>
            <a:ext cx="7345362" cy="1143000"/>
          </a:xfrm>
          <a:prstGeom prst="rect">
            <a:avLst/>
          </a:prstGeom>
          <a:noFill/>
          <a:ln w="9525">
            <a:noFill/>
            <a:miter lim="800000"/>
            <a:headEnd/>
            <a:tailEnd/>
          </a:ln>
          <a:effectLst/>
        </p:spPr>
        <p:txBody>
          <a:bodyPr anchor="ctr"/>
          <a:lstStyle/>
          <a:p>
            <a:pPr algn="ctr" eaLnBrk="1" hangingPunct="1">
              <a:defRPr/>
            </a:pPr>
            <a:r>
              <a:rPr lang="es-ES_tradnl" sz="3600" b="1">
                <a:solidFill>
                  <a:schemeClr val="tx2"/>
                </a:solidFill>
              </a:rPr>
              <a:t>ACTUALIZACIÓN ADUANERA</a:t>
            </a:r>
            <a:endParaRPr lang="es-ES" sz="3600" b="1">
              <a:solidFill>
                <a:schemeClr val="tx2"/>
              </a:solidFill>
            </a:endParaRP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decel="100000"/>
                                        <p:tgtEl>
                                          <p:spTgt spid="13"/>
                                        </p:tgtEl>
                                      </p:cBhvr>
                                    </p:animEffect>
                                    <p:anim calcmode="lin" valueType="num">
                                      <p:cBhvr>
                                        <p:cTn id="8" dur="800" decel="100000" fill="hold"/>
                                        <p:tgtEl>
                                          <p:spTgt spid="13"/>
                                        </p:tgtEl>
                                        <p:attrNameLst>
                                          <p:attrName>style.rotation</p:attrName>
                                        </p:attrNameLst>
                                      </p:cBhvr>
                                      <p:tavLst>
                                        <p:tav tm="0">
                                          <p:val>
                                            <p:fltVal val="-90"/>
                                          </p:val>
                                        </p:tav>
                                        <p:tav tm="100000">
                                          <p:val>
                                            <p:fltVal val="0"/>
                                          </p:val>
                                        </p:tav>
                                      </p:tavLst>
                                    </p:anim>
                                    <p:anim calcmode="lin" valueType="num">
                                      <p:cBhvr>
                                        <p:cTn id="9" dur="800" decel="100000" fill="hold"/>
                                        <p:tgtEl>
                                          <p:spTgt spid="13"/>
                                        </p:tgtEl>
                                        <p:attrNameLst>
                                          <p:attrName>ppt_x</p:attrName>
                                        </p:attrNameLst>
                                      </p:cBhvr>
                                      <p:tavLst>
                                        <p:tav tm="0">
                                          <p:val>
                                            <p:strVal val="#ppt_x+0.4"/>
                                          </p:val>
                                        </p:tav>
                                        <p:tav tm="100000">
                                          <p:val>
                                            <p:strVal val="#ppt_x-0.05"/>
                                          </p:val>
                                        </p:tav>
                                      </p:tavLst>
                                    </p:anim>
                                    <p:anim calcmode="lin" valueType="num">
                                      <p:cBhvr>
                                        <p:cTn id="10" dur="800" decel="100000" fill="hold"/>
                                        <p:tgtEl>
                                          <p:spTgt spid="1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anim calcmode="lin" valueType="num">
                                      <p:cBhvr>
                                        <p:cTn id="1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1000"/>
                                        <p:tgtEl>
                                          <p:spTgt spid="4">
                                            <p:txEl>
                                              <p:pRg st="1" end="1"/>
                                            </p:txEl>
                                          </p:spTgt>
                                        </p:tgtEl>
                                      </p:cBhvr>
                                    </p:animEffect>
                                    <p:anim calcmode="lin" valueType="num">
                                      <p:cBhvr>
                                        <p:cTn id="2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1" end="1"/>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1000"/>
                                        <p:tgtEl>
                                          <p:spTgt spid="4">
                                            <p:txEl>
                                              <p:pRg st="2" end="2"/>
                                            </p:txEl>
                                          </p:spTgt>
                                        </p:tgtEl>
                                      </p:cBhvr>
                                    </p:animEffect>
                                    <p:anim calcmode="lin" valueType="num">
                                      <p:cBhvr>
                                        <p:cTn id="2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2" end="2"/>
                                            </p:txEl>
                                          </p:spTgt>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fade">
                                      <p:cBhvr>
                                        <p:cTn id="32" dur="1000"/>
                                        <p:tgtEl>
                                          <p:spTgt spid="4">
                                            <p:txEl>
                                              <p:pRg st="3" end="3"/>
                                            </p:txEl>
                                          </p:spTgt>
                                        </p:tgtEl>
                                      </p:cBhvr>
                                    </p:animEffect>
                                    <p:anim calcmode="lin" valueType="num">
                                      <p:cBhvr>
                                        <p:cTn id="33"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3" end="3"/>
                                            </p:txEl>
                                          </p:spTgt>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Effect transition="in" filter="fade">
                                      <p:cBhvr>
                                        <p:cTn id="37" dur="1000"/>
                                        <p:tgtEl>
                                          <p:spTgt spid="4">
                                            <p:txEl>
                                              <p:pRg st="4" end="4"/>
                                            </p:txEl>
                                          </p:spTgt>
                                        </p:tgtEl>
                                      </p:cBhvr>
                                    </p:animEffect>
                                    <p:anim calcmode="lin" valueType="num">
                                      <p:cBhvr>
                                        <p:cTn id="38"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build="p"/>
    </p:bldLst>
  </p:timing>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026" descr="sovereign-alr"/>
          <p:cNvPicPr>
            <a:picLocks noChangeAspect="1" noChangeArrowheads="1"/>
          </p:cNvPicPr>
          <p:nvPr/>
        </p:nvPicPr>
        <p:blipFill>
          <a:blip r:embed="rId3" cstate="print"/>
          <a:srcRect/>
          <a:stretch>
            <a:fillRect/>
          </a:stretch>
        </p:blipFill>
        <p:spPr bwMode="auto">
          <a:xfrm>
            <a:off x="285720" y="285728"/>
            <a:ext cx="8534430" cy="6311922"/>
          </a:xfrm>
          <a:prstGeom prst="rect">
            <a:avLst/>
          </a:prstGeom>
          <a:noFill/>
        </p:spPr>
      </p:pic>
      <p:sp>
        <p:nvSpPr>
          <p:cNvPr id="2050" name="Rectangle 2"/>
          <p:cNvSpPr>
            <a:spLocks noGrp="1" noChangeArrowheads="1"/>
          </p:cNvSpPr>
          <p:nvPr>
            <p:ph type="ctrTitle"/>
          </p:nvPr>
        </p:nvSpPr>
        <p:spPr>
          <a:xfrm>
            <a:off x="323850" y="259925"/>
            <a:ext cx="8143932" cy="1470025"/>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pPr eaLnBrk="1" hangingPunct="1">
              <a:defRPr/>
            </a:pPr>
            <a:r>
              <a:rPr lang="es-ES_tradnl" dirty="0">
                <a:ln/>
                <a:solidFill>
                  <a:schemeClr val="accent3"/>
                </a:solidFill>
                <a:effectLst/>
              </a:rPr>
              <a:t>Operaciones Aduaneras</a:t>
            </a:r>
            <a:endParaRPr lang="es-ES" dirty="0">
              <a:ln/>
              <a:solidFill>
                <a:schemeClr val="accent3"/>
              </a:solidFill>
              <a:effectLst/>
            </a:endParaRPr>
          </a:p>
        </p:txBody>
      </p:sp>
      <p:sp>
        <p:nvSpPr>
          <p:cNvPr id="3075" name="Rectangle 3"/>
          <p:cNvSpPr>
            <a:spLocks noGrp="1" noChangeArrowheads="1"/>
          </p:cNvSpPr>
          <p:nvPr>
            <p:ph type="subTitle" idx="1"/>
          </p:nvPr>
        </p:nvSpPr>
        <p:spPr>
          <a:xfrm>
            <a:off x="2699792" y="4443838"/>
            <a:ext cx="5472608" cy="1368425"/>
          </a:xfrm>
        </p:spPr>
        <p:txBody>
          <a:bodyPr/>
          <a:lstStyle/>
          <a:p>
            <a:pPr algn="ctr" eaLnBrk="1" hangingPunct="1">
              <a:lnSpc>
                <a:spcPct val="80000"/>
              </a:lnSpc>
            </a:pPr>
            <a:endParaRPr lang="es-ES" sz="2000" b="1" dirty="0">
              <a:solidFill>
                <a:schemeClr val="tx1"/>
              </a:solidFill>
            </a:endParaRPr>
          </a:p>
          <a:p>
            <a:pPr algn="ctr" eaLnBrk="1" hangingPunct="1">
              <a:lnSpc>
                <a:spcPct val="80000"/>
              </a:lnSpc>
            </a:pPr>
            <a:endParaRPr lang="es-ES" sz="2000" b="1" dirty="0">
              <a:solidFill>
                <a:schemeClr val="tx1"/>
              </a:solidFill>
            </a:endParaRPr>
          </a:p>
          <a:p>
            <a:pPr algn="ctr" eaLnBrk="1" hangingPunct="1">
              <a:lnSpc>
                <a:spcPct val="80000"/>
              </a:lnSpc>
            </a:pPr>
            <a:endParaRPr lang="es-ES" sz="2000" b="1" dirty="0">
              <a:solidFill>
                <a:schemeClr val="tx1"/>
              </a:solidFill>
            </a:endParaRPr>
          </a:p>
          <a:p>
            <a:pPr algn="ctr" eaLnBrk="1" hangingPunct="1">
              <a:lnSpc>
                <a:spcPct val="80000"/>
              </a:lnSpc>
            </a:pPr>
            <a:r>
              <a:rPr lang="es-ES" sz="2000" b="1" dirty="0">
                <a:solidFill>
                  <a:schemeClr val="tx1"/>
                </a:solidFill>
              </a:rPr>
              <a:t>Econ. </a:t>
            </a:r>
            <a:r>
              <a:rPr lang="es-ES" b="1" dirty="0">
                <a:solidFill>
                  <a:schemeClr val="tx1"/>
                </a:solidFill>
              </a:rPr>
              <a:t> </a:t>
            </a:r>
            <a:r>
              <a:rPr lang="es-ES" b="1" dirty="0" err="1">
                <a:solidFill>
                  <a:schemeClr val="tx1"/>
                </a:solidFill>
              </a:rPr>
              <a:t>Norkys</a:t>
            </a:r>
            <a:r>
              <a:rPr lang="es-ES" b="1" dirty="0">
                <a:solidFill>
                  <a:schemeClr val="tx1"/>
                </a:solidFill>
              </a:rPr>
              <a:t> Graterol</a:t>
            </a:r>
          </a:p>
          <a:p>
            <a:pPr algn="ctr" eaLnBrk="1" hangingPunct="1">
              <a:lnSpc>
                <a:spcPct val="80000"/>
              </a:lnSpc>
            </a:pPr>
            <a:r>
              <a:rPr lang="es-ES" sz="2000" b="1" dirty="0">
                <a:solidFill>
                  <a:schemeClr val="tx1"/>
                </a:solidFill>
              </a:rPr>
              <a:t>CUAM – SAN FELIPE</a:t>
            </a:r>
          </a:p>
        </p:txBody>
      </p:sp>
      <p:pic>
        <p:nvPicPr>
          <p:cNvPr id="3" name="Imagen 2">
            <a:extLst>
              <a:ext uri="{FF2B5EF4-FFF2-40B4-BE49-F238E27FC236}">
                <a16:creationId xmlns:a16="http://schemas.microsoft.com/office/drawing/2014/main" id="{805D3E73-CB03-4469-80E1-37FE37001B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703" y="4725145"/>
            <a:ext cx="2921073" cy="1715354"/>
          </a:xfrm>
          <a:prstGeom prst="rect">
            <a:avLst/>
          </a:prstGeom>
        </p:spPr>
      </p:pic>
    </p:spTree>
  </p:cSld>
  <p:clrMapOvr>
    <a:masterClrMapping/>
  </p:clrMapOvr>
  <p:transition>
    <p:comb/>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a:xfrm rot="16200000">
            <a:off x="-2127868" y="2956967"/>
            <a:ext cx="5977272" cy="1007217"/>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buFont typeface="Wingdings 2"/>
              <a:buChar char=""/>
              <a:tabLst/>
              <a:defRPr/>
            </a:pPr>
            <a:endParaRPr kumimoji="0" lang="es-ES" sz="2000" b="1" i="0" u="none" strike="noStrike" kern="1200" cap="none" spc="0" normalizeH="0" baseline="0" noProof="0" dirty="0">
              <a:ln>
                <a:noFill/>
              </a:ln>
              <a:solidFill>
                <a:schemeClr val="accent2"/>
              </a:solidFill>
              <a:effectLst/>
              <a:uLnTx/>
              <a:uFillTx/>
              <a:latin typeface="+mn-lt"/>
              <a:ea typeface="+mn-ea"/>
              <a:cs typeface="+mn-cs"/>
            </a:endParaRPr>
          </a:p>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kumimoji="0" lang="es-ES" sz="2800" b="1" i="0" u="none" strike="noStrike" kern="1200" cap="none" spc="0" normalizeH="0" baseline="0" noProof="0" dirty="0">
                <a:ln>
                  <a:noFill/>
                </a:ln>
                <a:solidFill>
                  <a:srgbClr val="FF0000"/>
                </a:solidFill>
                <a:effectLst/>
                <a:uLnTx/>
                <a:uFillTx/>
                <a:latin typeface="+mn-lt"/>
                <a:ea typeface="+mn-ea"/>
                <a:cs typeface="+mn-cs"/>
              </a:rPr>
              <a:t>TIPOS DE OPERACIONES ADUANERAS</a:t>
            </a:r>
          </a:p>
        </p:txBody>
      </p:sp>
      <p:graphicFrame>
        <p:nvGraphicFramePr>
          <p:cNvPr id="11" name="10 Diagrama"/>
          <p:cNvGraphicFramePr/>
          <p:nvPr/>
        </p:nvGraphicFramePr>
        <p:xfrm>
          <a:off x="1785918" y="1428736"/>
          <a:ext cx="607223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5 Diagrama"/>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9" name="8 Conector curvado"/>
          <p:cNvCxnSpPr/>
          <p:nvPr/>
        </p:nvCxnSpPr>
        <p:spPr>
          <a:xfrm rot="16200000" flipV="1">
            <a:off x="2107389" y="2107397"/>
            <a:ext cx="285752" cy="71438"/>
          </a:xfrm>
          <a:prstGeom prst="curvedConnector3">
            <a:avLst>
              <a:gd name="adj1" fmla="val 50000"/>
            </a:avLst>
          </a:prstGeom>
          <a:ln>
            <a:tailEnd type="arrow"/>
          </a:ln>
        </p:spPr>
        <p:style>
          <a:lnRef idx="1">
            <a:schemeClr val="accent2"/>
          </a:lnRef>
          <a:fillRef idx="0">
            <a:schemeClr val="accent2"/>
          </a:fillRef>
          <a:effectRef idx="0">
            <a:schemeClr val="accent2"/>
          </a:effectRef>
          <a:fontRef idx="minor">
            <a:schemeClr val="tx1"/>
          </a:fontRef>
        </p:style>
      </p:cxnSp>
      <p:cxnSp>
        <p:nvCxnSpPr>
          <p:cNvPr id="16" name="15 Conector curvado"/>
          <p:cNvCxnSpPr/>
          <p:nvPr/>
        </p:nvCxnSpPr>
        <p:spPr>
          <a:xfrm rot="10800000" flipV="1">
            <a:off x="4286248" y="2000240"/>
            <a:ext cx="642942" cy="285752"/>
          </a:xfrm>
          <a:prstGeom prst="curvedConnector3">
            <a:avLst>
              <a:gd name="adj1" fmla="val 50000"/>
            </a:avLst>
          </a:prstGeom>
          <a:ln>
            <a:tailEnd type="arrow"/>
          </a:ln>
        </p:spPr>
        <p:style>
          <a:lnRef idx="1">
            <a:schemeClr val="accent2"/>
          </a:lnRef>
          <a:fillRef idx="0">
            <a:schemeClr val="accent2"/>
          </a:fillRef>
          <a:effectRef idx="0">
            <a:schemeClr val="accent2"/>
          </a:effectRef>
          <a:fontRef idx="minor">
            <a:schemeClr val="tx1"/>
          </a:fontRef>
        </p:style>
      </p:cxnSp>
      <p:sp>
        <p:nvSpPr>
          <p:cNvPr id="19" name="18 Arco"/>
          <p:cNvSpPr/>
          <p:nvPr/>
        </p:nvSpPr>
        <p:spPr>
          <a:xfrm rot="10364570" flipV="1">
            <a:off x="6193107" y="2011054"/>
            <a:ext cx="608074" cy="309207"/>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s-ES"/>
          </a:p>
        </p:txBody>
      </p:sp>
      <p:cxnSp>
        <p:nvCxnSpPr>
          <p:cNvPr id="21" name="20 Conector curvado"/>
          <p:cNvCxnSpPr>
            <a:stCxn id="19" idx="0"/>
          </p:cNvCxnSpPr>
          <p:nvPr/>
        </p:nvCxnSpPr>
        <p:spPr>
          <a:xfrm flipV="1">
            <a:off x="6477614" y="2000240"/>
            <a:ext cx="380402" cy="12053"/>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comb/>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a:xfrm>
            <a:off x="1571604" y="714356"/>
            <a:ext cx="5977272" cy="1007217"/>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buFont typeface="Wingdings 2"/>
              <a:buChar char=""/>
              <a:tabLst/>
              <a:defRPr/>
            </a:pPr>
            <a:endParaRPr kumimoji="0" lang="es-ES" sz="2800" b="1" i="0" u="none" strike="noStrike" kern="1200" cap="none" spc="0" normalizeH="0" baseline="0" noProof="0" dirty="0">
              <a:ln>
                <a:noFill/>
              </a:ln>
              <a:solidFill>
                <a:schemeClr val="accent2"/>
              </a:solidFill>
              <a:effectLst/>
              <a:uLnTx/>
              <a:uFillTx/>
              <a:latin typeface="+mn-lt"/>
              <a:ea typeface="+mn-ea"/>
              <a:cs typeface="+mn-cs"/>
            </a:endParaRPr>
          </a:p>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kumimoji="0" lang="es-ES" sz="2800" b="1" i="0" u="none" strike="noStrike" kern="1200" cap="none" spc="0" normalizeH="0" baseline="0" noProof="0" dirty="0">
                <a:ln>
                  <a:noFill/>
                </a:ln>
                <a:solidFill>
                  <a:srgbClr val="FF0000"/>
                </a:solidFill>
                <a:effectLst/>
                <a:uLnTx/>
                <a:uFillTx/>
                <a:latin typeface="+mn-lt"/>
                <a:ea typeface="+mn-ea"/>
                <a:cs typeface="+mn-cs"/>
              </a:rPr>
              <a:t>TIPOS DE EXPORTACIONES</a:t>
            </a:r>
          </a:p>
        </p:txBody>
      </p:sp>
      <p:graphicFrame>
        <p:nvGraphicFramePr>
          <p:cNvPr id="12" name="11 Diagrama"/>
          <p:cNvGraphicFramePr/>
          <p:nvPr/>
        </p:nvGraphicFramePr>
        <p:xfrm>
          <a:off x="642910" y="1857364"/>
          <a:ext cx="721523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comb/>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a:xfrm>
            <a:off x="1571604" y="642919"/>
            <a:ext cx="5977272" cy="642942"/>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kumimoji="0" lang="es-ES" sz="2400" b="1" i="0" u="none" strike="noStrike" kern="1200" cap="none" spc="0" normalizeH="0" baseline="0" noProof="0" dirty="0">
                <a:ln>
                  <a:noFill/>
                </a:ln>
                <a:solidFill>
                  <a:srgbClr val="FF0000"/>
                </a:solidFill>
                <a:effectLst/>
                <a:uLnTx/>
                <a:uFillTx/>
                <a:latin typeface="+mn-lt"/>
                <a:ea typeface="+mn-ea"/>
                <a:cs typeface="+mn-cs"/>
              </a:rPr>
              <a:t>EXPORTACIONES</a:t>
            </a:r>
          </a:p>
        </p:txBody>
      </p:sp>
      <p:graphicFrame>
        <p:nvGraphicFramePr>
          <p:cNvPr id="4" name="3 Diagrama"/>
          <p:cNvGraphicFramePr/>
          <p:nvPr/>
        </p:nvGraphicFramePr>
        <p:xfrm>
          <a:off x="500034" y="1214422"/>
          <a:ext cx="8034364" cy="48577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4 Rectángulo"/>
          <p:cNvSpPr/>
          <p:nvPr/>
        </p:nvSpPr>
        <p:spPr>
          <a:xfrm>
            <a:off x="6572264" y="5786454"/>
            <a:ext cx="1890696" cy="461665"/>
          </a:xfrm>
          <a:prstGeom prst="rect">
            <a:avLst/>
          </a:prstGeom>
        </p:spPr>
        <p:txBody>
          <a:bodyPr wrap="square">
            <a:spAutoFit/>
          </a:bodyPr>
          <a:lstStyle/>
          <a:p>
            <a:pPr algn="r" eaLnBrk="1" hangingPunct="1"/>
            <a:endParaRPr lang="es-ES_tradnl" sz="1200" dirty="0"/>
          </a:p>
          <a:p>
            <a:pPr algn="just" eaLnBrk="1" hangingPunct="1">
              <a:lnSpc>
                <a:spcPct val="80000"/>
              </a:lnSpc>
              <a:spcBef>
                <a:spcPct val="20000"/>
              </a:spcBef>
            </a:pPr>
            <a:endParaRPr lang="es-ES_tradnl" sz="1200" dirty="0"/>
          </a:p>
        </p:txBody>
      </p:sp>
    </p:spTree>
  </p:cSld>
  <p:clrMapOvr>
    <a:masterClrMapping/>
  </p:clrMapOvr>
  <p:transition>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a:xfrm>
            <a:off x="1571604" y="642919"/>
            <a:ext cx="5977272" cy="642942"/>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kumimoji="0" lang="es-ES" sz="2400" b="1" i="0" u="none" strike="noStrike" kern="1200" cap="none" spc="0" normalizeH="0" baseline="0" noProof="0" dirty="0">
                <a:ln>
                  <a:noFill/>
                </a:ln>
                <a:solidFill>
                  <a:srgbClr val="FF0000"/>
                </a:solidFill>
                <a:effectLst/>
                <a:uLnTx/>
                <a:uFillTx/>
                <a:latin typeface="+mn-lt"/>
                <a:ea typeface="+mn-ea"/>
                <a:cs typeface="+mn-cs"/>
              </a:rPr>
              <a:t>EXPORTACIONES</a:t>
            </a:r>
          </a:p>
        </p:txBody>
      </p:sp>
      <p:graphicFrame>
        <p:nvGraphicFramePr>
          <p:cNvPr id="4" name="3 Diagrama"/>
          <p:cNvGraphicFramePr/>
          <p:nvPr/>
        </p:nvGraphicFramePr>
        <p:xfrm>
          <a:off x="357158" y="1071546"/>
          <a:ext cx="8462992" cy="552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4 Rectángulo"/>
          <p:cNvSpPr/>
          <p:nvPr/>
        </p:nvSpPr>
        <p:spPr>
          <a:xfrm>
            <a:off x="6929454" y="6135985"/>
            <a:ext cx="1890696" cy="461665"/>
          </a:xfrm>
          <a:prstGeom prst="rect">
            <a:avLst/>
          </a:prstGeom>
        </p:spPr>
        <p:txBody>
          <a:bodyPr wrap="square">
            <a:spAutoFit/>
          </a:bodyPr>
          <a:lstStyle/>
          <a:p>
            <a:pPr algn="r" eaLnBrk="1" hangingPunct="1"/>
            <a:endParaRPr lang="es-ES_tradnl" sz="1200" dirty="0"/>
          </a:p>
          <a:p>
            <a:pPr algn="just" eaLnBrk="1" hangingPunct="1">
              <a:lnSpc>
                <a:spcPct val="80000"/>
              </a:lnSpc>
              <a:spcBef>
                <a:spcPct val="20000"/>
              </a:spcBef>
            </a:pPr>
            <a:endParaRPr lang="es-ES_tradnl" sz="1200" dirty="0"/>
          </a:p>
        </p:txBody>
      </p:sp>
    </p:spTree>
  </p:cSld>
  <p:clrMapOvr>
    <a:masterClrMapping/>
  </p:clrMapOvr>
  <p:transition>
    <p:comb/>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a:xfrm>
            <a:off x="1571604" y="642919"/>
            <a:ext cx="5977272" cy="642942"/>
          </a:xfrm>
          <a:prstGeom prst="rect">
            <a:avLst/>
          </a:prstGeom>
        </p:spPr>
        <p:txBody>
          <a:bodyPr/>
          <a:lstStyle/>
          <a:p>
            <a:pPr marL="265176" marR="0" lvl="0" indent="-265176" defTabSz="914400" rtl="0" eaLnBrk="1" fontAlgn="auto" latinLnBrk="0" hangingPunct="1">
              <a:lnSpc>
                <a:spcPct val="80000"/>
              </a:lnSpc>
              <a:spcBef>
                <a:spcPts val="250"/>
              </a:spcBef>
              <a:spcAft>
                <a:spcPts val="0"/>
              </a:spcAft>
              <a:buClr>
                <a:schemeClr val="accent1"/>
              </a:buClr>
              <a:buSzPct val="80000"/>
              <a:tabLst/>
              <a:defRPr/>
            </a:pPr>
            <a:r>
              <a:rPr kumimoji="0" lang="es-ES" sz="2400" b="1" i="0" u="none" strike="noStrike" kern="1200" cap="none" spc="0" normalizeH="0" baseline="0" noProof="0" dirty="0">
                <a:ln>
                  <a:noFill/>
                </a:ln>
                <a:solidFill>
                  <a:srgbClr val="FF0000"/>
                </a:solidFill>
                <a:effectLst/>
                <a:uLnTx/>
                <a:uFillTx/>
                <a:latin typeface="+mn-lt"/>
                <a:ea typeface="+mn-ea"/>
                <a:cs typeface="+mn-cs"/>
              </a:rPr>
              <a:t>EXPORTACIONES DERIVADAS</a:t>
            </a:r>
          </a:p>
        </p:txBody>
      </p:sp>
      <p:graphicFrame>
        <p:nvGraphicFramePr>
          <p:cNvPr id="12" name="11 Diagrama"/>
          <p:cNvGraphicFramePr/>
          <p:nvPr/>
        </p:nvGraphicFramePr>
        <p:xfrm>
          <a:off x="714348" y="1214422"/>
          <a:ext cx="7572428" cy="478634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Rectángulo"/>
          <p:cNvSpPr/>
          <p:nvPr/>
        </p:nvSpPr>
        <p:spPr>
          <a:xfrm>
            <a:off x="6572264" y="5786454"/>
            <a:ext cx="1890696" cy="461665"/>
          </a:xfrm>
          <a:prstGeom prst="rect">
            <a:avLst/>
          </a:prstGeom>
        </p:spPr>
        <p:txBody>
          <a:bodyPr wrap="square">
            <a:spAutoFit/>
          </a:bodyPr>
          <a:lstStyle/>
          <a:p>
            <a:pPr algn="r" eaLnBrk="1" hangingPunct="1"/>
            <a:endParaRPr lang="es-ES_tradnl" sz="1200" dirty="0"/>
          </a:p>
          <a:p>
            <a:pPr algn="just" eaLnBrk="1" hangingPunct="1">
              <a:lnSpc>
                <a:spcPct val="80000"/>
              </a:lnSpc>
              <a:spcBef>
                <a:spcPct val="20000"/>
              </a:spcBef>
            </a:pPr>
            <a:endParaRPr lang="es-ES_tradnl" sz="1200" dirty="0"/>
          </a:p>
        </p:txBody>
      </p:sp>
    </p:spTree>
  </p:cSld>
  <p:clrMapOvr>
    <a:masterClrMapping/>
  </p:clrMapOvr>
  <p:transition>
    <p:comb/>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11 Diagrama"/>
          <p:cNvGraphicFramePr/>
          <p:nvPr/>
        </p:nvGraphicFramePr>
        <p:xfrm>
          <a:off x="714348" y="1071546"/>
          <a:ext cx="8105802" cy="5572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Rectángulo"/>
          <p:cNvSpPr/>
          <p:nvPr/>
        </p:nvSpPr>
        <p:spPr>
          <a:xfrm>
            <a:off x="6929454" y="6135985"/>
            <a:ext cx="1890696" cy="461665"/>
          </a:xfrm>
          <a:prstGeom prst="rect">
            <a:avLst/>
          </a:prstGeom>
        </p:spPr>
        <p:txBody>
          <a:bodyPr wrap="square">
            <a:spAutoFit/>
          </a:bodyPr>
          <a:lstStyle/>
          <a:p>
            <a:pPr algn="r" eaLnBrk="1" hangingPunct="1"/>
            <a:endParaRPr lang="es-ES_tradnl" sz="1200" dirty="0"/>
          </a:p>
          <a:p>
            <a:pPr algn="just" eaLnBrk="1" hangingPunct="1">
              <a:lnSpc>
                <a:spcPct val="80000"/>
              </a:lnSpc>
              <a:spcBef>
                <a:spcPct val="20000"/>
              </a:spcBef>
            </a:pPr>
            <a:endParaRPr lang="es-ES_tradnl" sz="1200" dirty="0"/>
          </a:p>
        </p:txBody>
      </p:sp>
    </p:spTree>
  </p:cSld>
  <p:clrMapOvr>
    <a:masterClrMapping/>
  </p:clrMapOvr>
  <p:transition>
    <p:comb/>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a:xfrm>
            <a:off x="1571604" y="642919"/>
            <a:ext cx="5977272" cy="642942"/>
          </a:xfrm>
          <a:prstGeom prst="rect">
            <a:avLst/>
          </a:prstGeom>
        </p:spPr>
        <p:txBody>
          <a:bodyPr/>
          <a:lstStyle/>
          <a:p>
            <a:pPr marL="265176" marR="0" lvl="0" indent="-265176" defTabSz="914400" rtl="0" eaLnBrk="1" fontAlgn="auto" latinLnBrk="0" hangingPunct="1">
              <a:lnSpc>
                <a:spcPct val="80000"/>
              </a:lnSpc>
              <a:spcBef>
                <a:spcPts val="250"/>
              </a:spcBef>
              <a:spcAft>
                <a:spcPts val="0"/>
              </a:spcAft>
              <a:buClr>
                <a:schemeClr val="accent1"/>
              </a:buClr>
              <a:buSzPct val="80000"/>
              <a:tabLst/>
              <a:defRPr/>
            </a:pPr>
            <a:r>
              <a:rPr kumimoji="0" lang="es-ES" sz="2400" b="1" i="0" u="none" strike="noStrike" kern="1200" cap="none" spc="0" normalizeH="0" baseline="0" noProof="0" dirty="0">
                <a:ln>
                  <a:noFill/>
                </a:ln>
                <a:solidFill>
                  <a:srgbClr val="FF0000"/>
                </a:solidFill>
                <a:effectLst/>
                <a:uLnTx/>
                <a:uFillTx/>
                <a:latin typeface="+mn-lt"/>
                <a:ea typeface="+mn-ea"/>
                <a:cs typeface="+mn-cs"/>
              </a:rPr>
              <a:t>EXPORTACIONES DERIVADAS</a:t>
            </a:r>
          </a:p>
        </p:txBody>
      </p:sp>
      <p:graphicFrame>
        <p:nvGraphicFramePr>
          <p:cNvPr id="12" name="11 Diagrama"/>
          <p:cNvGraphicFramePr/>
          <p:nvPr/>
        </p:nvGraphicFramePr>
        <p:xfrm>
          <a:off x="285720" y="928670"/>
          <a:ext cx="8358246" cy="5715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Rectángulo"/>
          <p:cNvSpPr/>
          <p:nvPr/>
        </p:nvSpPr>
        <p:spPr>
          <a:xfrm>
            <a:off x="6929454" y="5929330"/>
            <a:ext cx="1890696" cy="461665"/>
          </a:xfrm>
          <a:prstGeom prst="rect">
            <a:avLst/>
          </a:prstGeom>
        </p:spPr>
        <p:txBody>
          <a:bodyPr wrap="square">
            <a:spAutoFit/>
          </a:bodyPr>
          <a:lstStyle/>
          <a:p>
            <a:pPr algn="r" eaLnBrk="1" hangingPunct="1"/>
            <a:endParaRPr lang="es-ES_tradnl" sz="1200" dirty="0"/>
          </a:p>
          <a:p>
            <a:pPr algn="just" eaLnBrk="1" hangingPunct="1">
              <a:lnSpc>
                <a:spcPct val="80000"/>
              </a:lnSpc>
              <a:spcBef>
                <a:spcPct val="20000"/>
              </a:spcBef>
            </a:pPr>
            <a:endParaRPr lang="es-ES_tradnl" sz="1200" dirty="0"/>
          </a:p>
        </p:txBody>
      </p:sp>
    </p:spTree>
  </p:cSld>
  <p:clrMapOvr>
    <a:masterClrMapping/>
  </p:clrMapOvr>
  <p:transition>
    <p:comb/>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1"/>
          <p:cNvSpPr>
            <a:spLocks noChangeArrowheads="1"/>
          </p:cNvSpPr>
          <p:nvPr/>
        </p:nvSpPr>
        <p:spPr bwMode="auto">
          <a:xfrm>
            <a:off x="611560" y="404664"/>
            <a:ext cx="2813050" cy="366713"/>
          </a:xfrm>
          <a:prstGeom prst="rect">
            <a:avLst/>
          </a:prstGeom>
          <a:noFill/>
          <a:ln w="9525">
            <a:noFill/>
            <a:miter lim="800000"/>
            <a:headEnd/>
            <a:tailEnd/>
          </a:ln>
          <a:effectLst/>
        </p:spPr>
        <p:txBody>
          <a:bodyPr wrap="none">
            <a:spAutoFit/>
          </a:bodyPr>
          <a:lstStyle/>
          <a:p>
            <a:r>
              <a:rPr lang="es-VE" b="1" i="1" dirty="0">
                <a:solidFill>
                  <a:schemeClr val="accent2"/>
                </a:solidFill>
              </a:rPr>
              <a:t>Operaciones Aduaneras</a:t>
            </a:r>
            <a:endParaRPr lang="es-ES" b="1" i="1" dirty="0">
              <a:solidFill>
                <a:schemeClr val="accent2"/>
              </a:solidFill>
            </a:endParaRPr>
          </a:p>
        </p:txBody>
      </p:sp>
      <p:sp>
        <p:nvSpPr>
          <p:cNvPr id="6" name="Text Box 13"/>
          <p:cNvSpPr txBox="1">
            <a:spLocks noChangeArrowheads="1"/>
          </p:cNvSpPr>
          <p:nvPr/>
        </p:nvSpPr>
        <p:spPr bwMode="auto">
          <a:xfrm>
            <a:off x="900113" y="1628775"/>
            <a:ext cx="7705725" cy="4752975"/>
          </a:xfrm>
          <a:prstGeom prst="rect">
            <a:avLst/>
          </a:prstGeom>
          <a:noFill/>
          <a:ln w="19050">
            <a:solidFill>
              <a:schemeClr val="tx1"/>
            </a:solidFill>
            <a:miter lim="800000"/>
            <a:headEnd/>
            <a:tailEnd/>
          </a:ln>
        </p:spPr>
        <p:txBody>
          <a:bodyPr/>
          <a:lstStyle/>
          <a:p>
            <a:endParaRPr lang="es-ES"/>
          </a:p>
        </p:txBody>
      </p:sp>
      <p:sp>
        <p:nvSpPr>
          <p:cNvPr id="7" name="Text Box 14"/>
          <p:cNvSpPr txBox="1">
            <a:spLocks noChangeArrowheads="1"/>
          </p:cNvSpPr>
          <p:nvPr/>
        </p:nvSpPr>
        <p:spPr bwMode="auto">
          <a:xfrm>
            <a:off x="971550" y="1700213"/>
            <a:ext cx="1028700" cy="457200"/>
          </a:xfrm>
          <a:prstGeom prst="rect">
            <a:avLst/>
          </a:prstGeom>
          <a:noFill/>
          <a:ln w="19050">
            <a:solidFill>
              <a:schemeClr val="tx1"/>
            </a:solidFill>
            <a:miter lim="800000"/>
            <a:headEnd/>
            <a:tailEnd/>
          </a:ln>
        </p:spPr>
        <p:txBody>
          <a:bodyPr/>
          <a:lstStyle/>
          <a:p>
            <a:pPr algn="ctr"/>
            <a:r>
              <a:rPr lang="es-ES" sz="1100" b="1">
                <a:cs typeface="Times New Roman" pitchFamily="18" charset="0"/>
              </a:rPr>
              <a:t>Exportador</a:t>
            </a:r>
            <a:endParaRPr lang="es-ES" sz="1100" b="1"/>
          </a:p>
        </p:txBody>
      </p:sp>
      <p:sp>
        <p:nvSpPr>
          <p:cNvPr id="8" name="Text Box 15"/>
          <p:cNvSpPr txBox="1">
            <a:spLocks noChangeArrowheads="1"/>
          </p:cNvSpPr>
          <p:nvPr/>
        </p:nvSpPr>
        <p:spPr bwMode="auto">
          <a:xfrm>
            <a:off x="971550" y="2276475"/>
            <a:ext cx="2057400" cy="792163"/>
          </a:xfrm>
          <a:prstGeom prst="rect">
            <a:avLst/>
          </a:prstGeom>
          <a:noFill/>
          <a:ln w="19050">
            <a:solidFill>
              <a:schemeClr val="tx1"/>
            </a:solidFill>
            <a:miter lim="800000"/>
            <a:headEnd/>
            <a:tailEnd/>
          </a:ln>
        </p:spPr>
        <p:txBody>
          <a:bodyPr/>
          <a:lstStyle/>
          <a:p>
            <a:r>
              <a:rPr lang="es-ES" sz="1100" b="1">
                <a:cs typeface="Times New Roman" pitchFamily="18" charset="0"/>
              </a:rPr>
              <a:t>Le entregara al agente de aduanas toda documentación necesaria para la exportación.</a:t>
            </a:r>
            <a:endParaRPr lang="es-ES" sz="1100" b="1"/>
          </a:p>
        </p:txBody>
      </p:sp>
      <p:sp>
        <p:nvSpPr>
          <p:cNvPr id="9" name="Text Box 16"/>
          <p:cNvSpPr txBox="1">
            <a:spLocks noChangeArrowheads="1"/>
          </p:cNvSpPr>
          <p:nvPr/>
        </p:nvSpPr>
        <p:spPr bwMode="auto">
          <a:xfrm>
            <a:off x="3276600" y="2205038"/>
            <a:ext cx="1828800" cy="914400"/>
          </a:xfrm>
          <a:prstGeom prst="rect">
            <a:avLst/>
          </a:prstGeom>
          <a:noFill/>
          <a:ln w="19050">
            <a:solidFill>
              <a:schemeClr val="tx1"/>
            </a:solidFill>
            <a:miter lim="800000"/>
            <a:headEnd/>
            <a:tailEnd/>
          </a:ln>
        </p:spPr>
        <p:txBody>
          <a:bodyPr/>
          <a:lstStyle/>
          <a:p>
            <a:r>
              <a:rPr lang="es-ES" sz="1100" b="1" dirty="0">
                <a:cs typeface="Times New Roman" pitchFamily="18" charset="0"/>
              </a:rPr>
              <a:t>El agente de aduanas realizara la reserva de espacio en el buque o línea aérea respectiva.</a:t>
            </a:r>
            <a:endParaRPr lang="es-ES" sz="1100" b="1" dirty="0"/>
          </a:p>
        </p:txBody>
      </p:sp>
      <p:sp>
        <p:nvSpPr>
          <p:cNvPr id="10" name="Text Box 17"/>
          <p:cNvSpPr txBox="1">
            <a:spLocks noChangeArrowheads="1"/>
          </p:cNvSpPr>
          <p:nvPr/>
        </p:nvSpPr>
        <p:spPr bwMode="auto">
          <a:xfrm>
            <a:off x="5435600" y="1989138"/>
            <a:ext cx="2892425" cy="1143000"/>
          </a:xfrm>
          <a:prstGeom prst="rect">
            <a:avLst/>
          </a:prstGeom>
          <a:noFill/>
          <a:ln w="19050">
            <a:solidFill>
              <a:schemeClr val="tx1"/>
            </a:solidFill>
            <a:miter lim="800000"/>
            <a:headEnd/>
            <a:tailEnd/>
          </a:ln>
        </p:spPr>
        <p:txBody>
          <a:bodyPr/>
          <a:lstStyle/>
          <a:p>
            <a:r>
              <a:rPr lang="es-ES" sz="1100" b="1" dirty="0">
                <a:cs typeface="Times New Roman" pitchFamily="18" charset="0"/>
              </a:rPr>
              <a:t>Al obtener la confirmación de reserva de espacio, procederá a la realización del Manifiesto de Exportación y presentara los documentos ante la aduana.   </a:t>
            </a:r>
            <a:endParaRPr lang="es-ES" sz="1100" b="1" dirty="0"/>
          </a:p>
        </p:txBody>
      </p:sp>
      <p:sp>
        <p:nvSpPr>
          <p:cNvPr id="11" name="Text Box 18"/>
          <p:cNvSpPr txBox="1">
            <a:spLocks noChangeArrowheads="1"/>
          </p:cNvSpPr>
          <p:nvPr/>
        </p:nvSpPr>
        <p:spPr bwMode="auto">
          <a:xfrm>
            <a:off x="6372225" y="3500438"/>
            <a:ext cx="2016125" cy="2089150"/>
          </a:xfrm>
          <a:prstGeom prst="rect">
            <a:avLst/>
          </a:prstGeom>
          <a:noFill/>
          <a:ln w="19050">
            <a:solidFill>
              <a:schemeClr val="tx1"/>
            </a:solidFill>
            <a:miter lim="800000"/>
            <a:headEnd/>
            <a:tailEnd/>
          </a:ln>
        </p:spPr>
        <p:txBody>
          <a:bodyPr/>
          <a:lstStyle/>
          <a:p>
            <a:r>
              <a:rPr lang="es-ES" sz="1100" b="1">
                <a:cs typeface="Times New Roman" pitchFamily="18" charset="0"/>
              </a:rPr>
              <a:t>Se realiza el reconocimiento de la mercancía de acuerdo a la información presentada en documentos, el reconocimiento es realizado por un funcionario interventor de aduanas, igualmente se realiza el chequeo por parte de la G.N comisión  antidumping.</a:t>
            </a:r>
            <a:endParaRPr lang="es-ES" sz="1100" b="1"/>
          </a:p>
        </p:txBody>
      </p:sp>
      <p:sp>
        <p:nvSpPr>
          <p:cNvPr id="12" name="Text Box 19"/>
          <p:cNvSpPr txBox="1">
            <a:spLocks noChangeArrowheads="1"/>
          </p:cNvSpPr>
          <p:nvPr/>
        </p:nvSpPr>
        <p:spPr bwMode="auto">
          <a:xfrm>
            <a:off x="4284663" y="3789363"/>
            <a:ext cx="1828800" cy="914400"/>
          </a:xfrm>
          <a:prstGeom prst="rect">
            <a:avLst/>
          </a:prstGeom>
          <a:noFill/>
          <a:ln w="19050">
            <a:solidFill>
              <a:schemeClr val="tx1"/>
            </a:solidFill>
            <a:miter lim="800000"/>
            <a:headEnd/>
            <a:tailEnd/>
          </a:ln>
        </p:spPr>
        <p:txBody>
          <a:bodyPr/>
          <a:lstStyle/>
          <a:p>
            <a:r>
              <a:rPr lang="es-ES" sz="1100" b="1">
                <a:cs typeface="Times New Roman" pitchFamily="18" charset="0"/>
              </a:rPr>
              <a:t>Se cancela la caleta y la mercancía es cargada en el buque o avión respectivo. </a:t>
            </a:r>
            <a:endParaRPr lang="es-ES" sz="1100" b="1"/>
          </a:p>
        </p:txBody>
      </p:sp>
      <p:sp>
        <p:nvSpPr>
          <p:cNvPr id="13" name="Text Box 20"/>
          <p:cNvSpPr txBox="1">
            <a:spLocks noChangeArrowheads="1"/>
          </p:cNvSpPr>
          <p:nvPr/>
        </p:nvSpPr>
        <p:spPr bwMode="auto">
          <a:xfrm>
            <a:off x="1908175" y="3860800"/>
            <a:ext cx="1828800" cy="685800"/>
          </a:xfrm>
          <a:prstGeom prst="rect">
            <a:avLst/>
          </a:prstGeom>
          <a:noFill/>
          <a:ln w="19050">
            <a:solidFill>
              <a:schemeClr val="tx1"/>
            </a:solidFill>
            <a:miter lim="800000"/>
            <a:headEnd/>
            <a:tailEnd/>
          </a:ln>
        </p:spPr>
        <p:txBody>
          <a:bodyPr/>
          <a:lstStyle/>
          <a:p>
            <a:r>
              <a:rPr lang="es-ES" sz="1100" b="1">
                <a:cs typeface="Times New Roman" pitchFamily="18" charset="0"/>
              </a:rPr>
              <a:t>La naviera levanta sobordo y lo envía a la aduana.</a:t>
            </a:r>
            <a:endParaRPr lang="es-ES" sz="1100" b="1"/>
          </a:p>
        </p:txBody>
      </p:sp>
      <p:sp>
        <p:nvSpPr>
          <p:cNvPr id="14" name="Text Box 21"/>
          <p:cNvSpPr txBox="1">
            <a:spLocks noChangeArrowheads="1"/>
          </p:cNvSpPr>
          <p:nvPr/>
        </p:nvSpPr>
        <p:spPr bwMode="auto">
          <a:xfrm>
            <a:off x="1835150" y="5229225"/>
            <a:ext cx="1600200" cy="685800"/>
          </a:xfrm>
          <a:prstGeom prst="rect">
            <a:avLst/>
          </a:prstGeom>
          <a:noFill/>
          <a:ln w="19050">
            <a:solidFill>
              <a:schemeClr val="tx1"/>
            </a:solidFill>
            <a:miter lim="800000"/>
            <a:headEnd/>
            <a:tailEnd/>
          </a:ln>
        </p:spPr>
        <p:txBody>
          <a:bodyPr/>
          <a:lstStyle/>
          <a:p>
            <a:r>
              <a:rPr lang="es-ES" sz="1100" b="1">
                <a:cs typeface="Times New Roman" pitchFamily="18" charset="0"/>
              </a:rPr>
              <a:t>La naviera entrega B/L o AWB al agente de aduanas.</a:t>
            </a:r>
            <a:endParaRPr lang="es-ES" sz="1100" b="1"/>
          </a:p>
        </p:txBody>
      </p:sp>
      <p:sp>
        <p:nvSpPr>
          <p:cNvPr id="15" name="Text Box 22"/>
          <p:cNvSpPr txBox="1">
            <a:spLocks noChangeArrowheads="1"/>
          </p:cNvSpPr>
          <p:nvPr/>
        </p:nvSpPr>
        <p:spPr bwMode="auto">
          <a:xfrm>
            <a:off x="4067175" y="4868863"/>
            <a:ext cx="1557338" cy="1368425"/>
          </a:xfrm>
          <a:prstGeom prst="rect">
            <a:avLst/>
          </a:prstGeom>
          <a:noFill/>
          <a:ln w="19050">
            <a:solidFill>
              <a:schemeClr val="tx1"/>
            </a:solidFill>
            <a:miter lim="800000"/>
            <a:headEnd/>
            <a:tailEnd/>
          </a:ln>
        </p:spPr>
        <p:txBody>
          <a:bodyPr/>
          <a:lstStyle/>
          <a:p>
            <a:r>
              <a:rPr lang="es-ES" sz="1100" b="1">
                <a:cs typeface="Times New Roman" pitchFamily="18" charset="0"/>
              </a:rPr>
              <a:t>El Agente de Aduanas retira del Despacho de Buques copia del Manifiesto de Exportación.</a:t>
            </a:r>
            <a:endParaRPr lang="es-ES" sz="1100" b="1"/>
          </a:p>
        </p:txBody>
      </p:sp>
      <p:sp>
        <p:nvSpPr>
          <p:cNvPr id="16" name="Line 23"/>
          <p:cNvSpPr>
            <a:spLocks noChangeShapeType="1"/>
          </p:cNvSpPr>
          <p:nvPr/>
        </p:nvSpPr>
        <p:spPr bwMode="auto">
          <a:xfrm>
            <a:off x="3419475" y="5589588"/>
            <a:ext cx="647700" cy="0"/>
          </a:xfrm>
          <a:prstGeom prst="line">
            <a:avLst/>
          </a:prstGeom>
          <a:noFill/>
          <a:ln w="9525">
            <a:solidFill>
              <a:schemeClr val="tx1"/>
            </a:solidFill>
            <a:round/>
            <a:headEnd/>
            <a:tailEnd type="triangle" w="lg" len="med"/>
          </a:ln>
        </p:spPr>
        <p:txBody>
          <a:bodyPr/>
          <a:lstStyle/>
          <a:p>
            <a:endParaRPr lang="es-ES"/>
          </a:p>
        </p:txBody>
      </p:sp>
      <p:sp>
        <p:nvSpPr>
          <p:cNvPr id="17" name="Line 24"/>
          <p:cNvSpPr>
            <a:spLocks noChangeShapeType="1"/>
          </p:cNvSpPr>
          <p:nvPr/>
        </p:nvSpPr>
        <p:spPr bwMode="auto">
          <a:xfrm>
            <a:off x="2555875" y="4581525"/>
            <a:ext cx="0" cy="685800"/>
          </a:xfrm>
          <a:prstGeom prst="line">
            <a:avLst/>
          </a:prstGeom>
          <a:noFill/>
          <a:ln w="9525">
            <a:solidFill>
              <a:schemeClr val="tx1"/>
            </a:solidFill>
            <a:round/>
            <a:headEnd/>
            <a:tailEnd type="triangle" w="lg" len="med"/>
          </a:ln>
        </p:spPr>
        <p:txBody>
          <a:bodyPr/>
          <a:lstStyle/>
          <a:p>
            <a:endParaRPr lang="es-ES"/>
          </a:p>
        </p:txBody>
      </p:sp>
      <p:sp>
        <p:nvSpPr>
          <p:cNvPr id="18" name="Line 25"/>
          <p:cNvSpPr>
            <a:spLocks noChangeShapeType="1"/>
          </p:cNvSpPr>
          <p:nvPr/>
        </p:nvSpPr>
        <p:spPr bwMode="auto">
          <a:xfrm flipH="1">
            <a:off x="3708400" y="4221163"/>
            <a:ext cx="528638" cy="0"/>
          </a:xfrm>
          <a:prstGeom prst="line">
            <a:avLst/>
          </a:prstGeom>
          <a:noFill/>
          <a:ln w="9525">
            <a:solidFill>
              <a:schemeClr val="tx1"/>
            </a:solidFill>
            <a:round/>
            <a:headEnd/>
            <a:tailEnd type="triangle" w="lg" len="med"/>
          </a:ln>
        </p:spPr>
        <p:txBody>
          <a:bodyPr/>
          <a:lstStyle/>
          <a:p>
            <a:endParaRPr lang="es-ES"/>
          </a:p>
        </p:txBody>
      </p:sp>
      <p:sp>
        <p:nvSpPr>
          <p:cNvPr id="19" name="Line 26"/>
          <p:cNvSpPr>
            <a:spLocks noChangeShapeType="1"/>
          </p:cNvSpPr>
          <p:nvPr/>
        </p:nvSpPr>
        <p:spPr bwMode="auto">
          <a:xfrm flipH="1">
            <a:off x="6084888" y="4221163"/>
            <a:ext cx="228600" cy="0"/>
          </a:xfrm>
          <a:prstGeom prst="line">
            <a:avLst/>
          </a:prstGeom>
          <a:noFill/>
          <a:ln w="9525">
            <a:solidFill>
              <a:schemeClr val="tx1"/>
            </a:solidFill>
            <a:round/>
            <a:headEnd/>
            <a:tailEnd type="triangle" w="lg" len="med"/>
          </a:ln>
        </p:spPr>
        <p:txBody>
          <a:bodyPr/>
          <a:lstStyle/>
          <a:p>
            <a:endParaRPr lang="es-ES"/>
          </a:p>
        </p:txBody>
      </p:sp>
      <p:sp>
        <p:nvSpPr>
          <p:cNvPr id="20" name="Line 27"/>
          <p:cNvSpPr>
            <a:spLocks noChangeShapeType="1"/>
          </p:cNvSpPr>
          <p:nvPr/>
        </p:nvSpPr>
        <p:spPr bwMode="auto">
          <a:xfrm>
            <a:off x="7235825" y="3141663"/>
            <a:ext cx="0" cy="358775"/>
          </a:xfrm>
          <a:prstGeom prst="line">
            <a:avLst/>
          </a:prstGeom>
          <a:noFill/>
          <a:ln w="9525">
            <a:solidFill>
              <a:schemeClr val="tx1"/>
            </a:solidFill>
            <a:round/>
            <a:headEnd/>
            <a:tailEnd type="triangle" w="lg" len="med"/>
          </a:ln>
        </p:spPr>
        <p:txBody>
          <a:bodyPr/>
          <a:lstStyle/>
          <a:p>
            <a:endParaRPr lang="es-ES"/>
          </a:p>
        </p:txBody>
      </p:sp>
      <p:sp>
        <p:nvSpPr>
          <p:cNvPr id="21" name="Line 28"/>
          <p:cNvSpPr>
            <a:spLocks noChangeShapeType="1"/>
          </p:cNvSpPr>
          <p:nvPr/>
        </p:nvSpPr>
        <p:spPr bwMode="auto">
          <a:xfrm>
            <a:off x="5076825" y="2636838"/>
            <a:ext cx="358775" cy="0"/>
          </a:xfrm>
          <a:prstGeom prst="line">
            <a:avLst/>
          </a:prstGeom>
          <a:noFill/>
          <a:ln w="9525">
            <a:solidFill>
              <a:schemeClr val="tx1"/>
            </a:solidFill>
            <a:round/>
            <a:headEnd/>
            <a:tailEnd type="triangle" w="lg" len="med"/>
          </a:ln>
        </p:spPr>
        <p:txBody>
          <a:bodyPr/>
          <a:lstStyle/>
          <a:p>
            <a:endParaRPr lang="es-ES"/>
          </a:p>
        </p:txBody>
      </p:sp>
      <p:sp>
        <p:nvSpPr>
          <p:cNvPr id="22" name="Line 29"/>
          <p:cNvSpPr>
            <a:spLocks noChangeShapeType="1"/>
          </p:cNvSpPr>
          <p:nvPr/>
        </p:nvSpPr>
        <p:spPr bwMode="auto">
          <a:xfrm>
            <a:off x="3059113" y="2636838"/>
            <a:ext cx="228600" cy="0"/>
          </a:xfrm>
          <a:prstGeom prst="line">
            <a:avLst/>
          </a:prstGeom>
          <a:noFill/>
          <a:ln w="9525">
            <a:solidFill>
              <a:schemeClr val="tx1"/>
            </a:solidFill>
            <a:round/>
            <a:headEnd/>
            <a:tailEnd type="triangle" w="lg" len="med"/>
          </a:ln>
        </p:spPr>
        <p:txBody>
          <a:bodyPr/>
          <a:lstStyle/>
          <a:p>
            <a:endParaRPr lang="es-ES"/>
          </a:p>
        </p:txBody>
      </p:sp>
      <p:sp>
        <p:nvSpPr>
          <p:cNvPr id="23" name="Text Box 30"/>
          <p:cNvSpPr txBox="1">
            <a:spLocks noChangeArrowheads="1"/>
          </p:cNvSpPr>
          <p:nvPr/>
        </p:nvSpPr>
        <p:spPr bwMode="auto">
          <a:xfrm>
            <a:off x="3276600" y="987425"/>
            <a:ext cx="3382963" cy="641350"/>
          </a:xfrm>
          <a:prstGeom prst="rect">
            <a:avLst/>
          </a:prstGeom>
          <a:noFill/>
          <a:ln w="9525">
            <a:noFill/>
            <a:miter lim="800000"/>
            <a:headEnd/>
            <a:tailEnd/>
          </a:ln>
          <a:effectLst/>
        </p:spPr>
        <p:txBody>
          <a:bodyPr>
            <a:spAutoFit/>
          </a:bodyPr>
          <a:lstStyle/>
          <a:p>
            <a:pPr algn="ctr">
              <a:spcBef>
                <a:spcPct val="50000"/>
              </a:spcBef>
            </a:pPr>
            <a:r>
              <a:rPr lang="es-VE" b="1" dirty="0">
                <a:solidFill>
                  <a:srgbClr val="FF0000"/>
                </a:solidFill>
              </a:rPr>
              <a:t>Procedimiento para realizar una Exportación</a:t>
            </a:r>
            <a:endParaRPr lang="es-ES" b="1" dirty="0">
              <a:solidFill>
                <a:srgbClr val="FF0000"/>
              </a:solidFill>
            </a:endParaRPr>
          </a:p>
        </p:txBody>
      </p:sp>
    </p:spTree>
  </p:cSld>
  <p:clrMapOvr>
    <a:masterClrMapping/>
  </p:clrMapOvr>
  <p:transition>
    <p:comb/>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571604" y="642919"/>
            <a:ext cx="5977272" cy="642942"/>
          </a:xfrm>
          <a:prstGeom prst="rect">
            <a:avLst/>
          </a:prstGeom>
        </p:spPr>
        <p:txBody>
          <a:bodyPr/>
          <a:lstStyle/>
          <a:p>
            <a:pPr marL="265176" lvl="0" indent="-265176" algn="ctr" eaLnBrk="1" fontAlgn="auto" hangingPunct="1">
              <a:lnSpc>
                <a:spcPct val="80000"/>
              </a:lnSpc>
              <a:spcBef>
                <a:spcPts val="250"/>
              </a:spcBef>
              <a:spcAft>
                <a:spcPts val="0"/>
              </a:spcAft>
              <a:buClr>
                <a:schemeClr val="accent1"/>
              </a:buClr>
              <a:buSzPct val="80000"/>
            </a:pPr>
            <a:r>
              <a:rPr lang="es-ES" sz="2400" b="1" dirty="0">
                <a:solidFill>
                  <a:srgbClr val="FF0000"/>
                </a:solidFill>
              </a:rPr>
              <a:t>TIPOS DE </a:t>
            </a:r>
            <a:r>
              <a:rPr lang="es-ES" sz="2400" b="1" dirty="0">
                <a:solidFill>
                  <a:srgbClr val="FF0000"/>
                </a:solidFill>
                <a:latin typeface="+mn-lt"/>
              </a:rPr>
              <a:t>IM</a:t>
            </a:r>
            <a:r>
              <a:rPr kumimoji="0" lang="es-ES" sz="2400" b="1" i="0" u="none" strike="noStrike" kern="1200" cap="none" spc="0" normalizeH="0" baseline="0" noProof="0" dirty="0">
                <a:ln>
                  <a:noFill/>
                </a:ln>
                <a:solidFill>
                  <a:srgbClr val="FF0000"/>
                </a:solidFill>
                <a:effectLst/>
                <a:uLnTx/>
                <a:uFillTx/>
                <a:latin typeface="+mn-lt"/>
                <a:ea typeface="+mn-ea"/>
                <a:cs typeface="+mn-cs"/>
              </a:rPr>
              <a:t>PORTACIONES </a:t>
            </a:r>
          </a:p>
        </p:txBody>
      </p:sp>
      <p:graphicFrame>
        <p:nvGraphicFramePr>
          <p:cNvPr id="5" name="4 Diagrama"/>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comb/>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571604" y="642919"/>
            <a:ext cx="5977272" cy="642942"/>
          </a:xfrm>
          <a:prstGeom prst="rect">
            <a:avLst/>
          </a:prstGeom>
        </p:spPr>
        <p:txBody>
          <a:bodyPr/>
          <a:lstStyle/>
          <a:p>
            <a:pPr marL="265176" lvl="0" indent="-265176" algn="ctr" eaLnBrk="1" fontAlgn="auto" hangingPunct="1">
              <a:lnSpc>
                <a:spcPct val="80000"/>
              </a:lnSpc>
              <a:spcBef>
                <a:spcPts val="250"/>
              </a:spcBef>
              <a:spcAft>
                <a:spcPts val="0"/>
              </a:spcAft>
              <a:buClr>
                <a:schemeClr val="accent1"/>
              </a:buClr>
              <a:buSzPct val="80000"/>
            </a:pPr>
            <a:r>
              <a:rPr lang="es-ES" sz="2400" b="1" dirty="0">
                <a:solidFill>
                  <a:srgbClr val="FF0000"/>
                </a:solidFill>
              </a:rPr>
              <a:t>TIPOS DE </a:t>
            </a:r>
            <a:r>
              <a:rPr lang="es-ES" sz="2400" b="1" dirty="0">
                <a:solidFill>
                  <a:srgbClr val="FF0000"/>
                </a:solidFill>
                <a:latin typeface="+mn-lt"/>
              </a:rPr>
              <a:t>IM</a:t>
            </a:r>
            <a:r>
              <a:rPr kumimoji="0" lang="es-ES" sz="2400" b="1" i="0" u="none" strike="noStrike" kern="1200" cap="none" spc="0" normalizeH="0" baseline="0" noProof="0" dirty="0">
                <a:ln>
                  <a:noFill/>
                </a:ln>
                <a:solidFill>
                  <a:srgbClr val="FF0000"/>
                </a:solidFill>
                <a:effectLst/>
                <a:uLnTx/>
                <a:uFillTx/>
                <a:latin typeface="+mn-lt"/>
                <a:ea typeface="+mn-ea"/>
                <a:cs typeface="+mn-cs"/>
              </a:rPr>
              <a:t>PORTACIONES </a:t>
            </a:r>
          </a:p>
        </p:txBody>
      </p:sp>
      <p:graphicFrame>
        <p:nvGraphicFramePr>
          <p:cNvPr id="6" name="5 Diagrama"/>
          <p:cNvGraphicFramePr/>
          <p:nvPr/>
        </p:nvGraphicFramePr>
        <p:xfrm>
          <a:off x="500034" y="1214422"/>
          <a:ext cx="8034364" cy="4857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comb/>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30" descr="bremerhaven terminal 2"/>
          <p:cNvPicPr>
            <a:picLocks noChangeAspect="1" noChangeArrowheads="1"/>
          </p:cNvPicPr>
          <p:nvPr/>
        </p:nvPicPr>
        <p:blipFill>
          <a:blip r:embed="rId2" cstate="print"/>
          <a:srcRect/>
          <a:stretch>
            <a:fillRect/>
          </a:stretch>
        </p:blipFill>
        <p:spPr bwMode="auto">
          <a:xfrm>
            <a:off x="-1" y="-1557338"/>
            <a:ext cx="9144001" cy="8415338"/>
          </a:xfrm>
          <a:prstGeom prst="rect">
            <a:avLst/>
          </a:prstGeom>
          <a:noFill/>
        </p:spPr>
      </p:pic>
      <p:sp>
        <p:nvSpPr>
          <p:cNvPr id="5" name="4 Título"/>
          <p:cNvSpPr>
            <a:spLocks noGrp="1"/>
          </p:cNvSpPr>
          <p:nvPr>
            <p:ph type="ctrTitle"/>
          </p:nvPr>
        </p:nvSpPr>
        <p:spPr>
          <a:xfrm>
            <a:off x="285720" y="714356"/>
            <a:ext cx="7772400" cy="5006352"/>
          </a:xfrm>
        </p:spPr>
        <p:txBody>
          <a:bodyPr>
            <a:normAutofit fontScale="90000"/>
          </a:bodyPr>
          <a:lstStyle/>
          <a:p>
            <a:br>
              <a:rPr lang="es-VE" i="1" dirty="0">
                <a:ln w="10160">
                  <a:solidFill>
                    <a:schemeClr val="accent5"/>
                  </a:solidFill>
                  <a:prstDash val="solid"/>
                </a:ln>
                <a:solidFill>
                  <a:srgbClr val="FFFFFF"/>
                </a:solidFill>
                <a:effectLst>
                  <a:outerShdw blurRad="38100" dist="22860" dir="5400000" algn="tl" rotWithShape="0">
                    <a:srgbClr val="000000">
                      <a:alpha val="30000"/>
                    </a:srgbClr>
                  </a:outerShdw>
                </a:effectLst>
              </a:rPr>
            </a:br>
            <a:br>
              <a:rPr lang="es-VE" i="1" dirty="0">
                <a:ln w="10160">
                  <a:solidFill>
                    <a:schemeClr val="accent5"/>
                  </a:solidFill>
                  <a:prstDash val="solid"/>
                </a:ln>
                <a:solidFill>
                  <a:srgbClr val="FFFFFF"/>
                </a:solidFill>
                <a:effectLst>
                  <a:outerShdw blurRad="38100" dist="22860" dir="5400000" algn="tl" rotWithShape="0">
                    <a:srgbClr val="000000">
                      <a:alpha val="30000"/>
                    </a:srgbClr>
                  </a:outerShdw>
                </a:effectLst>
              </a:rPr>
            </a:br>
            <a:br>
              <a:rPr lang="es-VE" i="1" dirty="0">
                <a:ln w="10160">
                  <a:solidFill>
                    <a:schemeClr val="accent5"/>
                  </a:solidFill>
                  <a:prstDash val="solid"/>
                </a:ln>
                <a:solidFill>
                  <a:srgbClr val="FFFFFF"/>
                </a:solidFill>
                <a:effectLst>
                  <a:outerShdw blurRad="38100" dist="22860" dir="5400000" algn="tl" rotWithShape="0">
                    <a:srgbClr val="000000">
                      <a:alpha val="30000"/>
                    </a:srgbClr>
                  </a:outerShdw>
                </a:effectLst>
              </a:rPr>
            </a:br>
            <a:br>
              <a:rPr lang="es-VE" i="1" dirty="0">
                <a:ln w="10160">
                  <a:solidFill>
                    <a:schemeClr val="accent5"/>
                  </a:solidFill>
                  <a:prstDash val="solid"/>
                </a:ln>
                <a:solidFill>
                  <a:srgbClr val="FFFFFF"/>
                </a:solidFill>
                <a:effectLst>
                  <a:outerShdw blurRad="38100" dist="22860" dir="5400000" algn="tl" rotWithShape="0">
                    <a:srgbClr val="000000">
                      <a:alpha val="30000"/>
                    </a:srgbClr>
                  </a:outerShdw>
                </a:effectLst>
              </a:rPr>
            </a:br>
            <a:br>
              <a:rPr lang="es-VE" i="1" dirty="0">
                <a:ln w="10160">
                  <a:solidFill>
                    <a:schemeClr val="accent5"/>
                  </a:solidFill>
                  <a:prstDash val="solid"/>
                </a:ln>
                <a:solidFill>
                  <a:srgbClr val="FFFFFF"/>
                </a:solidFill>
                <a:effectLst>
                  <a:outerShdw blurRad="38100" dist="22860" dir="5400000" algn="tl" rotWithShape="0">
                    <a:srgbClr val="000000">
                      <a:alpha val="30000"/>
                    </a:srgbClr>
                  </a:outerShdw>
                </a:effectLst>
              </a:rPr>
            </a:br>
            <a:r>
              <a:rPr lang="es-VE" i="1" dirty="0">
                <a:ln w="10160">
                  <a:solidFill>
                    <a:schemeClr val="accent5"/>
                  </a:solidFill>
                  <a:prstDash val="solid"/>
                </a:ln>
                <a:solidFill>
                  <a:srgbClr val="FFFFFF"/>
                </a:solidFill>
                <a:effectLst>
                  <a:outerShdw blurRad="38100" dist="22860" dir="5400000" algn="tl" rotWithShape="0">
                    <a:srgbClr val="000000">
                      <a:alpha val="30000"/>
                    </a:srgbClr>
                  </a:outerShdw>
                </a:effectLst>
              </a:rPr>
              <a:t>Dios debe haber sido un naviero, pues colocó las materias primas muy lejos de donde se necesitan y cubrió con agua dos tercios de la tierra.</a:t>
            </a:r>
            <a:br>
              <a:rPr lang="es-ES" i="1" dirty="0">
                <a:ln w="10160">
                  <a:solidFill>
                    <a:schemeClr val="accent5"/>
                  </a:solidFill>
                  <a:prstDash val="solid"/>
                </a:ln>
                <a:solidFill>
                  <a:srgbClr val="FFFFFF"/>
                </a:solidFill>
                <a:effectLst>
                  <a:outerShdw blurRad="38100" dist="22860" dir="5400000" algn="tl" rotWithShape="0">
                    <a:srgbClr val="000000">
                      <a:alpha val="30000"/>
                    </a:srgbClr>
                  </a:outerShdw>
                </a:effectLst>
              </a:rPr>
            </a:br>
            <a:endParaRPr lang="es-ES"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8" name="Text Box 9"/>
          <p:cNvSpPr txBox="1">
            <a:spLocks noGrp="1" noChangeArrowheads="1"/>
          </p:cNvSpPr>
          <p:nvPr>
            <p:ph type="subTitle" idx="1"/>
          </p:nvPr>
        </p:nvSpPr>
        <p:spPr bwMode="auto">
          <a:xfrm>
            <a:off x="3295878" y="5697897"/>
            <a:ext cx="1752083" cy="353943"/>
          </a:xfrm>
          <a:prstGeom prst="rect">
            <a:avLst/>
          </a:prstGeom>
          <a:noFill/>
          <a:ln w="12700" cap="sq">
            <a:noFill/>
            <a:miter lim="800000"/>
            <a:headEnd type="none" w="sm" len="sm"/>
            <a:tailEnd type="none" w="sm" len="sm"/>
          </a:ln>
          <a:effectLst/>
        </p:spPr>
        <p:txBody>
          <a:bodyPr wrap="none">
            <a:spAutoFit/>
          </a:bodyPr>
          <a:lstStyle/>
          <a:p>
            <a:pPr>
              <a:lnSpc>
                <a:spcPct val="100000"/>
              </a:lnSpc>
              <a:spcBef>
                <a:spcPct val="0"/>
              </a:spcBef>
              <a:buClrTx/>
              <a:buSzTx/>
              <a:buFontTx/>
              <a:buNone/>
            </a:pPr>
            <a:r>
              <a:rPr kumimoji="1" lang="es-VE" b="1" i="1" dirty="0" err="1">
                <a:ln w="10160">
                  <a:solidFill>
                    <a:schemeClr val="bg1"/>
                  </a:solidFill>
                  <a:prstDash val="solid"/>
                </a:ln>
                <a:solidFill>
                  <a:schemeClr val="bg1"/>
                </a:solidFill>
                <a:effectLst>
                  <a:outerShdw blurRad="38100" dist="22860" dir="5400000" algn="tl" rotWithShape="0">
                    <a:srgbClr val="000000">
                      <a:alpha val="30000"/>
                    </a:srgbClr>
                  </a:outerShdw>
                </a:effectLst>
                <a:latin typeface="Times New Roman" pitchFamily="18" charset="0"/>
              </a:rPr>
              <a:t>Erling</a:t>
            </a:r>
            <a:r>
              <a:rPr kumimoji="1" lang="es-VE" b="1" i="1" dirty="0">
                <a:ln w="10160">
                  <a:solidFill>
                    <a:schemeClr val="bg1"/>
                  </a:solidFill>
                  <a:prstDash val="solid"/>
                </a:ln>
                <a:solidFill>
                  <a:schemeClr val="bg1"/>
                </a:solidFill>
                <a:effectLst>
                  <a:outerShdw blurRad="38100" dist="22860" dir="5400000" algn="tl" rotWithShape="0">
                    <a:srgbClr val="000000">
                      <a:alpha val="30000"/>
                    </a:srgbClr>
                  </a:outerShdw>
                </a:effectLst>
                <a:latin typeface="Times New Roman" pitchFamily="18" charset="0"/>
              </a:rPr>
              <a:t> </a:t>
            </a:r>
            <a:r>
              <a:rPr kumimoji="1" lang="es-VE" b="1" i="1" dirty="0" err="1">
                <a:ln w="10160">
                  <a:solidFill>
                    <a:schemeClr val="bg1"/>
                  </a:solidFill>
                  <a:prstDash val="solid"/>
                </a:ln>
                <a:solidFill>
                  <a:schemeClr val="bg1"/>
                </a:solidFill>
                <a:effectLst>
                  <a:outerShdw blurRad="38100" dist="22860" dir="5400000" algn="tl" rotWithShape="0">
                    <a:srgbClr val="000000">
                      <a:alpha val="30000"/>
                    </a:srgbClr>
                  </a:outerShdw>
                </a:effectLst>
                <a:latin typeface="Times New Roman" pitchFamily="18" charset="0"/>
              </a:rPr>
              <a:t>Naess</a:t>
            </a:r>
            <a:r>
              <a:rPr kumimoji="1" lang="es-VE" b="1" i="1" dirty="0">
                <a:ln w="10160">
                  <a:solidFill>
                    <a:schemeClr val="bg1"/>
                  </a:solidFill>
                  <a:prstDash val="solid"/>
                </a:ln>
                <a:solidFill>
                  <a:schemeClr val="bg1"/>
                </a:solidFill>
                <a:effectLst>
                  <a:outerShdw blurRad="38100" dist="22860" dir="5400000" algn="tl" rotWithShape="0">
                    <a:srgbClr val="000000">
                      <a:alpha val="30000"/>
                    </a:srgbClr>
                  </a:outerShdw>
                </a:effectLst>
                <a:latin typeface="Times New Roman" pitchFamily="18" charset="0"/>
              </a:rPr>
              <a:t> </a:t>
            </a:r>
            <a:endParaRPr kumimoji="1" lang="es-ES" b="1" i="1" dirty="0">
              <a:ln w="10160">
                <a:solidFill>
                  <a:schemeClr val="bg1"/>
                </a:solidFill>
                <a:prstDash val="solid"/>
              </a:ln>
              <a:solidFill>
                <a:schemeClr val="bg1"/>
              </a:solidFill>
              <a:effectLst>
                <a:outerShdw blurRad="38100" dist="22860" dir="5400000" algn="tl" rotWithShape="0">
                  <a:srgbClr val="000000">
                    <a:alpha val="30000"/>
                  </a:srgbClr>
                </a:outerShdw>
              </a:effectLst>
              <a:latin typeface="Times New Roman" pitchFamily="18" charset="0"/>
            </a:endParaRPr>
          </a:p>
        </p:txBody>
      </p:sp>
    </p:spTree>
  </p:cSld>
  <p:clrMapOvr>
    <a:masterClrMapping/>
  </p:clrMapOvr>
  <p:transition>
    <p:comb/>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nvGraphicFramePr>
        <p:xfrm>
          <a:off x="357158" y="1071546"/>
          <a:ext cx="8462992" cy="552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4 Rectángulo"/>
          <p:cNvSpPr/>
          <p:nvPr/>
        </p:nvSpPr>
        <p:spPr>
          <a:xfrm>
            <a:off x="6929454" y="6135985"/>
            <a:ext cx="1890696" cy="461665"/>
          </a:xfrm>
          <a:prstGeom prst="rect">
            <a:avLst/>
          </a:prstGeom>
        </p:spPr>
        <p:txBody>
          <a:bodyPr wrap="square">
            <a:spAutoFit/>
          </a:bodyPr>
          <a:lstStyle/>
          <a:p>
            <a:pPr algn="r" eaLnBrk="1" hangingPunct="1"/>
            <a:endParaRPr lang="es-ES_tradnl" sz="1200" dirty="0"/>
          </a:p>
          <a:p>
            <a:pPr algn="just" eaLnBrk="1" hangingPunct="1">
              <a:lnSpc>
                <a:spcPct val="80000"/>
              </a:lnSpc>
              <a:spcBef>
                <a:spcPct val="20000"/>
              </a:spcBef>
            </a:pPr>
            <a:endParaRPr lang="es-ES_tradnl" sz="1200" dirty="0"/>
          </a:p>
        </p:txBody>
      </p:sp>
    </p:spTree>
  </p:cSld>
  <p:clrMapOvr>
    <a:masterClrMapping/>
  </p:clrMapOvr>
  <p:transition>
    <p:comb/>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Diagrama"/>
          <p:cNvGraphicFramePr/>
          <p:nvPr/>
        </p:nvGraphicFramePr>
        <p:xfrm>
          <a:off x="357158" y="1071546"/>
          <a:ext cx="8462992" cy="55261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comb/>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Diagrama"/>
          <p:cNvGraphicFramePr/>
          <p:nvPr/>
        </p:nvGraphicFramePr>
        <p:xfrm>
          <a:off x="357158" y="1071546"/>
          <a:ext cx="8462992" cy="55261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comb/>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a:xfrm>
            <a:off x="1571604" y="642919"/>
            <a:ext cx="5977272" cy="642942"/>
          </a:xfrm>
          <a:prstGeom prst="rect">
            <a:avLst/>
          </a:prstGeom>
        </p:spPr>
        <p:txBody>
          <a:bodyPr/>
          <a:lstStyle/>
          <a:p>
            <a:pPr marL="265176" marR="0" lvl="0" indent="-265176" defTabSz="914400" rtl="0" eaLnBrk="1" fontAlgn="auto" latinLnBrk="0" hangingPunct="1">
              <a:lnSpc>
                <a:spcPct val="80000"/>
              </a:lnSpc>
              <a:spcBef>
                <a:spcPts val="250"/>
              </a:spcBef>
              <a:spcAft>
                <a:spcPts val="0"/>
              </a:spcAft>
              <a:buClr>
                <a:schemeClr val="accent1"/>
              </a:buClr>
              <a:buSzPct val="80000"/>
              <a:tabLst/>
              <a:defRPr/>
            </a:pPr>
            <a:r>
              <a:rPr lang="es-ES" sz="2400" b="1" dirty="0">
                <a:solidFill>
                  <a:srgbClr val="FF0000"/>
                </a:solidFill>
                <a:latin typeface="+mn-lt"/>
              </a:rPr>
              <a:t>IM</a:t>
            </a:r>
            <a:r>
              <a:rPr kumimoji="0" lang="es-ES" sz="2400" b="1" i="0" u="none" strike="noStrike" kern="1200" cap="none" spc="0" normalizeH="0" baseline="0" noProof="0" dirty="0">
                <a:ln>
                  <a:noFill/>
                </a:ln>
                <a:solidFill>
                  <a:srgbClr val="FF0000"/>
                </a:solidFill>
                <a:effectLst/>
                <a:uLnTx/>
                <a:uFillTx/>
                <a:latin typeface="+mn-lt"/>
                <a:ea typeface="+mn-ea"/>
                <a:cs typeface="+mn-cs"/>
              </a:rPr>
              <a:t>PORTACIONES DERIVADAS</a:t>
            </a:r>
          </a:p>
        </p:txBody>
      </p:sp>
      <p:graphicFrame>
        <p:nvGraphicFramePr>
          <p:cNvPr id="4" name="3 Diagrama"/>
          <p:cNvGraphicFramePr/>
          <p:nvPr/>
        </p:nvGraphicFramePr>
        <p:xfrm>
          <a:off x="714348" y="1214422"/>
          <a:ext cx="7572428"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comb/>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11 Diagrama"/>
          <p:cNvGraphicFramePr/>
          <p:nvPr/>
        </p:nvGraphicFramePr>
        <p:xfrm>
          <a:off x="714348" y="1071546"/>
          <a:ext cx="8105802" cy="5572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3 Rectángulo"/>
          <p:cNvSpPr/>
          <p:nvPr/>
        </p:nvSpPr>
        <p:spPr>
          <a:xfrm>
            <a:off x="6929454" y="6135985"/>
            <a:ext cx="1890696" cy="461665"/>
          </a:xfrm>
          <a:prstGeom prst="rect">
            <a:avLst/>
          </a:prstGeom>
        </p:spPr>
        <p:txBody>
          <a:bodyPr wrap="square">
            <a:spAutoFit/>
          </a:bodyPr>
          <a:lstStyle/>
          <a:p>
            <a:pPr algn="r" eaLnBrk="1" hangingPunct="1"/>
            <a:endParaRPr lang="es-ES_tradnl" sz="1200" dirty="0"/>
          </a:p>
          <a:p>
            <a:pPr algn="just" eaLnBrk="1" hangingPunct="1">
              <a:lnSpc>
                <a:spcPct val="80000"/>
              </a:lnSpc>
              <a:spcBef>
                <a:spcPct val="20000"/>
              </a:spcBef>
            </a:pPr>
            <a:endParaRPr lang="es-ES_tradnl" sz="1200" dirty="0"/>
          </a:p>
        </p:txBody>
      </p:sp>
    </p:spTree>
  </p:cSld>
  <p:clrMapOvr>
    <a:masterClrMapping/>
  </p:clrMapOvr>
  <p:transition>
    <p:comb/>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nvGraphicFramePr>
        <p:xfrm>
          <a:off x="928662" y="1142984"/>
          <a:ext cx="721523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3"/>
          <p:cNvSpPr txBox="1">
            <a:spLocks noChangeArrowheads="1"/>
          </p:cNvSpPr>
          <p:nvPr/>
        </p:nvSpPr>
        <p:spPr>
          <a:xfrm>
            <a:off x="1571604" y="642919"/>
            <a:ext cx="5977272" cy="642942"/>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kumimoji="0" lang="es-ES" sz="2400" b="1" i="0" u="none" strike="noStrike" kern="1200" cap="none" spc="0" normalizeH="0" baseline="0" noProof="0" dirty="0">
                <a:ln>
                  <a:noFill/>
                </a:ln>
                <a:solidFill>
                  <a:srgbClr val="FF0000"/>
                </a:solidFill>
                <a:effectLst/>
                <a:uLnTx/>
                <a:uFillTx/>
                <a:latin typeface="+mn-lt"/>
                <a:ea typeface="+mn-ea"/>
                <a:cs typeface="+mn-cs"/>
              </a:rPr>
              <a:t>TRANSITO</a:t>
            </a:r>
          </a:p>
        </p:txBody>
      </p:sp>
    </p:spTree>
  </p:cSld>
  <p:clrMapOvr>
    <a:masterClrMapping/>
  </p:clrMapOvr>
  <p:transition>
    <p:comb/>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nvGraphicFramePr>
        <p:xfrm>
          <a:off x="604780" y="714356"/>
          <a:ext cx="8215370" cy="58832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3"/>
          <p:cNvSpPr txBox="1">
            <a:spLocks noChangeArrowheads="1"/>
          </p:cNvSpPr>
          <p:nvPr/>
        </p:nvSpPr>
        <p:spPr>
          <a:xfrm>
            <a:off x="1643042" y="357166"/>
            <a:ext cx="5977272" cy="428628"/>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lang="es-ES" sz="2400" b="1" dirty="0">
                <a:solidFill>
                  <a:srgbClr val="FF0000"/>
                </a:solidFill>
                <a:latin typeface="+mn-lt"/>
              </a:rPr>
              <a:t>TIPOS DE </a:t>
            </a:r>
            <a:r>
              <a:rPr kumimoji="0" lang="es-ES" sz="2400" b="1" i="0" u="none" strike="noStrike" kern="1200" cap="none" spc="0" normalizeH="0" baseline="0" noProof="0" dirty="0">
                <a:ln>
                  <a:noFill/>
                </a:ln>
                <a:solidFill>
                  <a:srgbClr val="FF0000"/>
                </a:solidFill>
                <a:effectLst/>
                <a:uLnTx/>
                <a:uFillTx/>
                <a:latin typeface="+mn-lt"/>
                <a:ea typeface="+mn-ea"/>
                <a:cs typeface="+mn-cs"/>
              </a:rPr>
              <a:t>TRANSITO</a:t>
            </a:r>
          </a:p>
        </p:txBody>
      </p:sp>
    </p:spTree>
  </p:cSld>
  <p:clrMapOvr>
    <a:masterClrMapping/>
  </p:clrMapOvr>
  <p:transition>
    <p:comb/>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Mundo"/>
          <p:cNvPicPr>
            <a:picLocks noChangeAspect="1" noChangeArrowheads="1"/>
          </p:cNvPicPr>
          <p:nvPr/>
        </p:nvPicPr>
        <p:blipFill>
          <a:blip r:embed="rId2" cstate="print"/>
          <a:srcRect/>
          <a:stretch>
            <a:fillRect/>
          </a:stretch>
        </p:blipFill>
        <p:spPr bwMode="auto">
          <a:xfrm>
            <a:off x="1000100" y="763588"/>
            <a:ext cx="7056437" cy="4537075"/>
          </a:xfrm>
          <a:prstGeom prst="rect">
            <a:avLst/>
          </a:prstGeom>
          <a:noFill/>
          <a:ln w="9525">
            <a:noFill/>
            <a:miter lim="800000"/>
            <a:headEnd/>
            <a:tailEnd/>
          </a:ln>
        </p:spPr>
      </p:pic>
      <p:sp>
        <p:nvSpPr>
          <p:cNvPr id="28677" name="Freeform 5"/>
          <p:cNvSpPr>
            <a:spLocks/>
          </p:cNvSpPr>
          <p:nvPr/>
        </p:nvSpPr>
        <p:spPr bwMode="auto">
          <a:xfrm rot="10076421">
            <a:off x="3275154" y="2554785"/>
            <a:ext cx="1980578" cy="865098"/>
          </a:xfrm>
          <a:custGeom>
            <a:avLst/>
            <a:gdLst>
              <a:gd name="T0" fmla="*/ 0 w 1110"/>
              <a:gd name="T1" fmla="*/ 877 h 877"/>
              <a:gd name="T2" fmla="*/ 272 w 1110"/>
              <a:gd name="T3" fmla="*/ 106 h 877"/>
              <a:gd name="T4" fmla="*/ 997 w 1110"/>
              <a:gd name="T5" fmla="*/ 242 h 877"/>
              <a:gd name="T6" fmla="*/ 952 w 1110"/>
              <a:gd name="T7" fmla="*/ 288 h 877"/>
              <a:gd name="T8" fmla="*/ 0 60000 65536"/>
              <a:gd name="T9" fmla="*/ 0 60000 65536"/>
              <a:gd name="T10" fmla="*/ 0 60000 65536"/>
              <a:gd name="T11" fmla="*/ 0 60000 65536"/>
              <a:gd name="T12" fmla="*/ 0 w 1110"/>
              <a:gd name="T13" fmla="*/ 0 h 877"/>
              <a:gd name="T14" fmla="*/ 1110 w 1110"/>
              <a:gd name="T15" fmla="*/ 877 h 877"/>
            </a:gdLst>
            <a:ahLst/>
            <a:cxnLst>
              <a:cxn ang="T8">
                <a:pos x="T0" y="T1"/>
              </a:cxn>
              <a:cxn ang="T9">
                <a:pos x="T2" y="T3"/>
              </a:cxn>
              <a:cxn ang="T10">
                <a:pos x="T4" y="T5"/>
              </a:cxn>
              <a:cxn ang="T11">
                <a:pos x="T6" y="T7"/>
              </a:cxn>
            </a:cxnLst>
            <a:rect l="T12" t="T13" r="T14" b="T15"/>
            <a:pathLst>
              <a:path w="1110" h="877">
                <a:moveTo>
                  <a:pt x="0" y="877"/>
                </a:moveTo>
                <a:cubicBezTo>
                  <a:pt x="53" y="544"/>
                  <a:pt x="106" y="212"/>
                  <a:pt x="272" y="106"/>
                </a:cubicBezTo>
                <a:cubicBezTo>
                  <a:pt x="438" y="0"/>
                  <a:pt x="884" y="212"/>
                  <a:pt x="997" y="242"/>
                </a:cubicBezTo>
                <a:cubicBezTo>
                  <a:pt x="1110" y="272"/>
                  <a:pt x="937" y="280"/>
                  <a:pt x="952" y="288"/>
                </a:cubicBezTo>
              </a:path>
            </a:pathLst>
          </a:custGeom>
          <a:noFill/>
          <a:ln w="57150">
            <a:solidFill>
              <a:srgbClr val="FF3300"/>
            </a:solidFill>
            <a:round/>
            <a:headEnd/>
            <a:tailEnd type="triangle" w="med" len="med"/>
          </a:ln>
        </p:spPr>
        <p:txBody>
          <a:bodyPr/>
          <a:lstStyle/>
          <a:p>
            <a:endParaRPr lang="es-ES"/>
          </a:p>
        </p:txBody>
      </p:sp>
      <p:sp>
        <p:nvSpPr>
          <p:cNvPr id="28678" name="Freeform 6"/>
          <p:cNvSpPr>
            <a:spLocks/>
          </p:cNvSpPr>
          <p:nvPr/>
        </p:nvSpPr>
        <p:spPr bwMode="auto">
          <a:xfrm rot="3730693">
            <a:off x="3896111" y="2269455"/>
            <a:ext cx="245713" cy="1140741"/>
          </a:xfrm>
          <a:custGeom>
            <a:avLst/>
            <a:gdLst>
              <a:gd name="T0" fmla="*/ 416 w 461"/>
              <a:gd name="T1" fmla="*/ 0 h 726"/>
              <a:gd name="T2" fmla="*/ 7 w 461"/>
              <a:gd name="T3" fmla="*/ 499 h 726"/>
              <a:gd name="T4" fmla="*/ 461 w 461"/>
              <a:gd name="T5" fmla="*/ 726 h 726"/>
              <a:gd name="T6" fmla="*/ 0 60000 65536"/>
              <a:gd name="T7" fmla="*/ 0 60000 65536"/>
              <a:gd name="T8" fmla="*/ 0 60000 65536"/>
              <a:gd name="T9" fmla="*/ 0 w 461"/>
              <a:gd name="T10" fmla="*/ 0 h 726"/>
              <a:gd name="T11" fmla="*/ 461 w 461"/>
              <a:gd name="T12" fmla="*/ 726 h 726"/>
            </a:gdLst>
            <a:ahLst/>
            <a:cxnLst>
              <a:cxn ang="T6">
                <a:pos x="T0" y="T1"/>
              </a:cxn>
              <a:cxn ang="T7">
                <a:pos x="T2" y="T3"/>
              </a:cxn>
              <a:cxn ang="T8">
                <a:pos x="T4" y="T5"/>
              </a:cxn>
            </a:cxnLst>
            <a:rect l="T9" t="T10" r="T11" b="T12"/>
            <a:pathLst>
              <a:path w="461" h="726">
                <a:moveTo>
                  <a:pt x="416" y="0"/>
                </a:moveTo>
                <a:cubicBezTo>
                  <a:pt x="208" y="189"/>
                  <a:pt x="0" y="378"/>
                  <a:pt x="7" y="499"/>
                </a:cubicBezTo>
                <a:cubicBezTo>
                  <a:pt x="14" y="620"/>
                  <a:pt x="386" y="688"/>
                  <a:pt x="461" y="726"/>
                </a:cubicBezTo>
              </a:path>
            </a:pathLst>
          </a:custGeom>
          <a:noFill/>
          <a:ln w="57150">
            <a:solidFill>
              <a:schemeClr val="accent2"/>
            </a:solidFill>
            <a:round/>
            <a:headEnd/>
            <a:tailEnd type="triangle" w="med" len="med"/>
          </a:ln>
        </p:spPr>
        <p:txBody>
          <a:bodyPr/>
          <a:lstStyle/>
          <a:p>
            <a:endParaRPr lang="es-ES"/>
          </a:p>
        </p:txBody>
      </p:sp>
      <p:sp>
        <p:nvSpPr>
          <p:cNvPr id="28679" name="Freeform 7"/>
          <p:cNvSpPr>
            <a:spLocks/>
          </p:cNvSpPr>
          <p:nvPr/>
        </p:nvSpPr>
        <p:spPr bwMode="auto">
          <a:xfrm>
            <a:off x="2928926" y="1714488"/>
            <a:ext cx="654050" cy="1314450"/>
          </a:xfrm>
          <a:custGeom>
            <a:avLst/>
            <a:gdLst>
              <a:gd name="T0" fmla="*/ 363 w 468"/>
              <a:gd name="T1" fmla="*/ 937 h 937"/>
              <a:gd name="T2" fmla="*/ 408 w 468"/>
              <a:gd name="T3" fmla="*/ 75 h 937"/>
              <a:gd name="T4" fmla="*/ 0 w 468"/>
              <a:gd name="T5" fmla="*/ 484 h 937"/>
              <a:gd name="T6" fmla="*/ 0 60000 65536"/>
              <a:gd name="T7" fmla="*/ 0 60000 65536"/>
              <a:gd name="T8" fmla="*/ 0 60000 65536"/>
              <a:gd name="T9" fmla="*/ 0 w 468"/>
              <a:gd name="T10" fmla="*/ 0 h 937"/>
              <a:gd name="T11" fmla="*/ 468 w 468"/>
              <a:gd name="T12" fmla="*/ 937 h 937"/>
            </a:gdLst>
            <a:ahLst/>
            <a:cxnLst>
              <a:cxn ang="T6">
                <a:pos x="T0" y="T1"/>
              </a:cxn>
              <a:cxn ang="T7">
                <a:pos x="T2" y="T3"/>
              </a:cxn>
              <a:cxn ang="T8">
                <a:pos x="T4" y="T5"/>
              </a:cxn>
            </a:cxnLst>
            <a:rect l="T9" t="T10" r="T11" b="T12"/>
            <a:pathLst>
              <a:path w="468" h="937">
                <a:moveTo>
                  <a:pt x="363" y="937"/>
                </a:moveTo>
                <a:cubicBezTo>
                  <a:pt x="415" y="543"/>
                  <a:pt x="468" y="150"/>
                  <a:pt x="408" y="75"/>
                </a:cubicBezTo>
                <a:cubicBezTo>
                  <a:pt x="348" y="0"/>
                  <a:pt x="174" y="242"/>
                  <a:pt x="0" y="484"/>
                </a:cubicBezTo>
              </a:path>
            </a:pathLst>
          </a:custGeom>
          <a:noFill/>
          <a:ln w="57150">
            <a:solidFill>
              <a:srgbClr val="FFFF00"/>
            </a:solidFill>
            <a:round/>
            <a:headEnd/>
            <a:tailEnd type="triangle" w="med" len="med"/>
          </a:ln>
        </p:spPr>
        <p:txBody>
          <a:bodyPr/>
          <a:lstStyle/>
          <a:p>
            <a:endParaRPr lang="es-ES"/>
          </a:p>
        </p:txBody>
      </p:sp>
      <p:sp>
        <p:nvSpPr>
          <p:cNvPr id="28680" name="Freeform 8"/>
          <p:cNvSpPr>
            <a:spLocks/>
          </p:cNvSpPr>
          <p:nvPr/>
        </p:nvSpPr>
        <p:spPr bwMode="auto">
          <a:xfrm rot="6697806">
            <a:off x="3754531" y="1229338"/>
            <a:ext cx="864512" cy="1791855"/>
          </a:xfrm>
          <a:custGeom>
            <a:avLst/>
            <a:gdLst>
              <a:gd name="T0" fmla="*/ 469 w 469"/>
              <a:gd name="T1" fmla="*/ 257 h 257"/>
              <a:gd name="T2" fmla="*/ 15 w 469"/>
              <a:gd name="T3" fmla="*/ 30 h 257"/>
              <a:gd name="T4" fmla="*/ 378 w 469"/>
              <a:gd name="T5" fmla="*/ 76 h 257"/>
              <a:gd name="T6" fmla="*/ 0 60000 65536"/>
              <a:gd name="T7" fmla="*/ 0 60000 65536"/>
              <a:gd name="T8" fmla="*/ 0 60000 65536"/>
              <a:gd name="T9" fmla="*/ 0 w 469"/>
              <a:gd name="T10" fmla="*/ 0 h 257"/>
              <a:gd name="T11" fmla="*/ 469 w 469"/>
              <a:gd name="T12" fmla="*/ 257 h 257"/>
            </a:gdLst>
            <a:ahLst/>
            <a:cxnLst>
              <a:cxn ang="T6">
                <a:pos x="T0" y="T1"/>
              </a:cxn>
              <a:cxn ang="T7">
                <a:pos x="T2" y="T3"/>
              </a:cxn>
              <a:cxn ang="T8">
                <a:pos x="T4" y="T5"/>
              </a:cxn>
            </a:cxnLst>
            <a:rect l="T9" t="T10" r="T11" b="T12"/>
            <a:pathLst>
              <a:path w="469" h="257">
                <a:moveTo>
                  <a:pt x="469" y="257"/>
                </a:moveTo>
                <a:cubicBezTo>
                  <a:pt x="249" y="158"/>
                  <a:pt x="30" y="60"/>
                  <a:pt x="15" y="30"/>
                </a:cubicBezTo>
                <a:cubicBezTo>
                  <a:pt x="0" y="0"/>
                  <a:pt x="318" y="68"/>
                  <a:pt x="378" y="76"/>
                </a:cubicBezTo>
              </a:path>
            </a:pathLst>
          </a:custGeom>
          <a:noFill/>
          <a:ln w="38100">
            <a:solidFill>
              <a:srgbClr val="66FF33"/>
            </a:solidFill>
            <a:round/>
            <a:headEnd/>
            <a:tailEnd type="triangle" w="med" len="med"/>
          </a:ln>
        </p:spPr>
        <p:txBody>
          <a:bodyPr/>
          <a:lstStyle/>
          <a:p>
            <a:endParaRPr lang="es-ES"/>
          </a:p>
        </p:txBody>
      </p:sp>
      <p:sp>
        <p:nvSpPr>
          <p:cNvPr id="28681" name="Freeform 9"/>
          <p:cNvSpPr>
            <a:spLocks/>
          </p:cNvSpPr>
          <p:nvPr/>
        </p:nvSpPr>
        <p:spPr bwMode="auto">
          <a:xfrm rot="10159623">
            <a:off x="5039102" y="1945540"/>
            <a:ext cx="1280373" cy="535082"/>
          </a:xfrm>
          <a:custGeom>
            <a:avLst/>
            <a:gdLst>
              <a:gd name="T0" fmla="*/ 0 w 1088"/>
              <a:gd name="T1" fmla="*/ 0 h 417"/>
              <a:gd name="T2" fmla="*/ 680 w 1088"/>
              <a:gd name="T3" fmla="*/ 409 h 417"/>
              <a:gd name="T4" fmla="*/ 1088 w 1088"/>
              <a:gd name="T5" fmla="*/ 46 h 417"/>
              <a:gd name="T6" fmla="*/ 0 60000 65536"/>
              <a:gd name="T7" fmla="*/ 0 60000 65536"/>
              <a:gd name="T8" fmla="*/ 0 60000 65536"/>
              <a:gd name="T9" fmla="*/ 0 w 1088"/>
              <a:gd name="T10" fmla="*/ 0 h 417"/>
              <a:gd name="T11" fmla="*/ 1088 w 1088"/>
              <a:gd name="T12" fmla="*/ 417 h 417"/>
            </a:gdLst>
            <a:ahLst/>
            <a:cxnLst>
              <a:cxn ang="T6">
                <a:pos x="T0" y="T1"/>
              </a:cxn>
              <a:cxn ang="T7">
                <a:pos x="T2" y="T3"/>
              </a:cxn>
              <a:cxn ang="T8">
                <a:pos x="T4" y="T5"/>
              </a:cxn>
            </a:cxnLst>
            <a:rect l="T9" t="T10" r="T11" b="T12"/>
            <a:pathLst>
              <a:path w="1088" h="417">
                <a:moveTo>
                  <a:pt x="0" y="0"/>
                </a:moveTo>
                <a:cubicBezTo>
                  <a:pt x="249" y="200"/>
                  <a:pt x="499" y="401"/>
                  <a:pt x="680" y="409"/>
                </a:cubicBezTo>
                <a:cubicBezTo>
                  <a:pt x="861" y="417"/>
                  <a:pt x="1020" y="114"/>
                  <a:pt x="1088" y="46"/>
                </a:cubicBezTo>
              </a:path>
            </a:pathLst>
          </a:custGeom>
          <a:noFill/>
          <a:ln w="57150">
            <a:solidFill>
              <a:schemeClr val="bg1"/>
            </a:solidFill>
            <a:round/>
            <a:headEnd/>
            <a:tailEnd type="triangle" w="med" len="med"/>
          </a:ln>
        </p:spPr>
        <p:txBody>
          <a:bodyPr/>
          <a:lstStyle/>
          <a:p>
            <a:endParaRPr lang="es-ES"/>
          </a:p>
        </p:txBody>
      </p:sp>
      <p:sp>
        <p:nvSpPr>
          <p:cNvPr id="28682" name="Freeform 10"/>
          <p:cNvSpPr>
            <a:spLocks/>
          </p:cNvSpPr>
          <p:nvPr/>
        </p:nvSpPr>
        <p:spPr bwMode="auto">
          <a:xfrm>
            <a:off x="3571868" y="3000372"/>
            <a:ext cx="3022600" cy="1366837"/>
          </a:xfrm>
          <a:custGeom>
            <a:avLst/>
            <a:gdLst>
              <a:gd name="T0" fmla="*/ 0 w 2162"/>
              <a:gd name="T1" fmla="*/ 408 h 975"/>
              <a:gd name="T2" fmla="*/ 1814 w 2162"/>
              <a:gd name="T3" fmla="*/ 907 h 975"/>
              <a:gd name="T4" fmla="*/ 2086 w 2162"/>
              <a:gd name="T5" fmla="*/ 0 h 975"/>
              <a:gd name="T6" fmla="*/ 0 60000 65536"/>
              <a:gd name="T7" fmla="*/ 0 60000 65536"/>
              <a:gd name="T8" fmla="*/ 0 60000 65536"/>
              <a:gd name="T9" fmla="*/ 0 w 2162"/>
              <a:gd name="T10" fmla="*/ 0 h 975"/>
              <a:gd name="T11" fmla="*/ 2162 w 2162"/>
              <a:gd name="T12" fmla="*/ 975 h 975"/>
            </a:gdLst>
            <a:ahLst/>
            <a:cxnLst>
              <a:cxn ang="T6">
                <a:pos x="T0" y="T1"/>
              </a:cxn>
              <a:cxn ang="T7">
                <a:pos x="T2" y="T3"/>
              </a:cxn>
              <a:cxn ang="T8">
                <a:pos x="T4" y="T5"/>
              </a:cxn>
            </a:cxnLst>
            <a:rect l="T9" t="T10" r="T11" b="T12"/>
            <a:pathLst>
              <a:path w="2162" h="975">
                <a:moveTo>
                  <a:pt x="0" y="408"/>
                </a:moveTo>
                <a:cubicBezTo>
                  <a:pt x="733" y="691"/>
                  <a:pt x="1466" y="975"/>
                  <a:pt x="1814" y="907"/>
                </a:cubicBezTo>
                <a:cubicBezTo>
                  <a:pt x="2162" y="839"/>
                  <a:pt x="2124" y="419"/>
                  <a:pt x="2086" y="0"/>
                </a:cubicBezTo>
              </a:path>
            </a:pathLst>
          </a:custGeom>
          <a:noFill/>
          <a:ln w="57150">
            <a:solidFill>
              <a:srgbClr val="FF6699"/>
            </a:solidFill>
            <a:round/>
            <a:headEnd/>
            <a:tailEnd type="triangle" w="med" len="med"/>
          </a:ln>
        </p:spPr>
        <p:txBody>
          <a:bodyPr/>
          <a:lstStyle/>
          <a:p>
            <a:endParaRPr lang="es-ES"/>
          </a:p>
        </p:txBody>
      </p:sp>
      <p:sp>
        <p:nvSpPr>
          <p:cNvPr id="17417" name="Text Box 12"/>
          <p:cNvSpPr txBox="1">
            <a:spLocks noChangeArrowheads="1"/>
          </p:cNvSpPr>
          <p:nvPr/>
        </p:nvSpPr>
        <p:spPr bwMode="auto">
          <a:xfrm rot="16200000">
            <a:off x="-1634331" y="3599984"/>
            <a:ext cx="4754562" cy="523220"/>
          </a:xfrm>
          <a:prstGeom prst="rect">
            <a:avLst/>
          </a:prstGeom>
          <a:noFill/>
          <a:ln w="9525">
            <a:noFill/>
            <a:miter lim="800000"/>
            <a:headEnd/>
            <a:tailEnd/>
          </a:ln>
        </p:spPr>
        <p:txBody>
          <a:bodyPr>
            <a:spAutoFit/>
          </a:bodyPr>
          <a:lstStyle/>
          <a:p>
            <a:pPr algn="ctr" eaLnBrk="1" hangingPunct="1"/>
            <a:r>
              <a:rPr lang="es-ES_tradnl" sz="2400" b="1" dirty="0">
                <a:solidFill>
                  <a:srgbClr val="FF3300"/>
                </a:solidFill>
              </a:rPr>
              <a:t>EL </a:t>
            </a:r>
            <a:r>
              <a:rPr lang="es-ES_tradnl" sz="2800" b="1" dirty="0">
                <a:solidFill>
                  <a:srgbClr val="FF3300"/>
                </a:solidFill>
              </a:rPr>
              <a:t>COMERCIO</a:t>
            </a:r>
            <a:endParaRPr lang="es-ES" sz="2800" b="1" dirty="0">
              <a:solidFill>
                <a:srgbClr val="FF3300"/>
              </a:solidFill>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8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68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67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67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678"/>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286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animBg="1"/>
      <p:bldP spid="28678" grpId="0" animBg="1"/>
      <p:bldP spid="28679" grpId="0" animBg="1"/>
      <p:bldP spid="28680" grpId="0" animBg="1"/>
      <p:bldP spid="28681" grpId="0" animBg="1"/>
      <p:bldP spid="2868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Mundo"/>
          <p:cNvPicPr>
            <a:picLocks noChangeAspect="1" noChangeArrowheads="1"/>
          </p:cNvPicPr>
          <p:nvPr/>
        </p:nvPicPr>
        <p:blipFill>
          <a:blip r:embed="rId2" cstate="print"/>
          <a:srcRect/>
          <a:stretch>
            <a:fillRect/>
          </a:stretch>
        </p:blipFill>
        <p:spPr bwMode="auto">
          <a:xfrm>
            <a:off x="1071538" y="1142984"/>
            <a:ext cx="7056437" cy="4535487"/>
          </a:xfrm>
          <a:prstGeom prst="rect">
            <a:avLst/>
          </a:prstGeom>
          <a:noFill/>
          <a:ln w="9525">
            <a:noFill/>
            <a:miter lim="800000"/>
            <a:headEnd/>
            <a:tailEnd/>
          </a:ln>
        </p:spPr>
      </p:pic>
      <p:sp>
        <p:nvSpPr>
          <p:cNvPr id="18435" name="Freeform 5"/>
          <p:cNvSpPr>
            <a:spLocks/>
          </p:cNvSpPr>
          <p:nvPr/>
        </p:nvSpPr>
        <p:spPr bwMode="auto">
          <a:xfrm>
            <a:off x="1428728" y="2571744"/>
            <a:ext cx="1841500" cy="890588"/>
          </a:xfrm>
          <a:custGeom>
            <a:avLst/>
            <a:gdLst>
              <a:gd name="T0" fmla="*/ 1044 w 1317"/>
              <a:gd name="T1" fmla="*/ 0 h 635"/>
              <a:gd name="T2" fmla="*/ 46 w 1317"/>
              <a:gd name="T3" fmla="*/ 544 h 635"/>
              <a:gd name="T4" fmla="*/ 1317 w 1317"/>
              <a:gd name="T5" fmla="*/ 544 h 635"/>
              <a:gd name="T6" fmla="*/ 0 60000 65536"/>
              <a:gd name="T7" fmla="*/ 0 60000 65536"/>
              <a:gd name="T8" fmla="*/ 0 60000 65536"/>
              <a:gd name="T9" fmla="*/ 0 w 1317"/>
              <a:gd name="T10" fmla="*/ 0 h 635"/>
              <a:gd name="T11" fmla="*/ 1317 w 1317"/>
              <a:gd name="T12" fmla="*/ 635 h 635"/>
            </a:gdLst>
            <a:ahLst/>
            <a:cxnLst>
              <a:cxn ang="T6">
                <a:pos x="T0" y="T1"/>
              </a:cxn>
              <a:cxn ang="T7">
                <a:pos x="T2" y="T3"/>
              </a:cxn>
              <a:cxn ang="T8">
                <a:pos x="T4" y="T5"/>
              </a:cxn>
            </a:cxnLst>
            <a:rect l="T9" t="T10" r="T11" b="T12"/>
            <a:pathLst>
              <a:path w="1317" h="635">
                <a:moveTo>
                  <a:pt x="1044" y="0"/>
                </a:moveTo>
                <a:cubicBezTo>
                  <a:pt x="522" y="226"/>
                  <a:pt x="0" y="453"/>
                  <a:pt x="46" y="544"/>
                </a:cubicBezTo>
                <a:cubicBezTo>
                  <a:pt x="92" y="635"/>
                  <a:pt x="1105" y="544"/>
                  <a:pt x="1317" y="544"/>
                </a:cubicBezTo>
              </a:path>
            </a:pathLst>
          </a:custGeom>
          <a:noFill/>
          <a:ln w="57150">
            <a:solidFill>
              <a:srgbClr val="FFFF00"/>
            </a:solidFill>
            <a:round/>
            <a:headEnd/>
            <a:tailEnd type="triangle" w="med" len="med"/>
          </a:ln>
        </p:spPr>
        <p:txBody>
          <a:bodyPr/>
          <a:lstStyle/>
          <a:p>
            <a:endParaRPr lang="es-ES"/>
          </a:p>
        </p:txBody>
      </p:sp>
      <p:sp>
        <p:nvSpPr>
          <p:cNvPr id="18436" name="Freeform 6"/>
          <p:cNvSpPr>
            <a:spLocks/>
          </p:cNvSpPr>
          <p:nvPr/>
        </p:nvSpPr>
        <p:spPr bwMode="auto">
          <a:xfrm>
            <a:off x="3643306" y="2000240"/>
            <a:ext cx="1522412" cy="1292225"/>
          </a:xfrm>
          <a:custGeom>
            <a:avLst/>
            <a:gdLst>
              <a:gd name="T0" fmla="*/ 1089 w 1089"/>
              <a:gd name="T1" fmla="*/ 287 h 922"/>
              <a:gd name="T2" fmla="*/ 227 w 1089"/>
              <a:gd name="T3" fmla="*/ 106 h 922"/>
              <a:gd name="T4" fmla="*/ 0 w 1089"/>
              <a:gd name="T5" fmla="*/ 922 h 922"/>
              <a:gd name="T6" fmla="*/ 0 60000 65536"/>
              <a:gd name="T7" fmla="*/ 0 60000 65536"/>
              <a:gd name="T8" fmla="*/ 0 60000 65536"/>
              <a:gd name="T9" fmla="*/ 0 w 1089"/>
              <a:gd name="T10" fmla="*/ 0 h 922"/>
              <a:gd name="T11" fmla="*/ 1089 w 1089"/>
              <a:gd name="T12" fmla="*/ 922 h 922"/>
            </a:gdLst>
            <a:ahLst/>
            <a:cxnLst>
              <a:cxn ang="T6">
                <a:pos x="T0" y="T1"/>
              </a:cxn>
              <a:cxn ang="T7">
                <a:pos x="T2" y="T3"/>
              </a:cxn>
              <a:cxn ang="T8">
                <a:pos x="T4" y="T5"/>
              </a:cxn>
            </a:cxnLst>
            <a:rect l="T9" t="T10" r="T11" b="T12"/>
            <a:pathLst>
              <a:path w="1089" h="922">
                <a:moveTo>
                  <a:pt x="1089" y="287"/>
                </a:moveTo>
                <a:cubicBezTo>
                  <a:pt x="748" y="143"/>
                  <a:pt x="408" y="0"/>
                  <a:pt x="227" y="106"/>
                </a:cubicBezTo>
                <a:cubicBezTo>
                  <a:pt x="46" y="212"/>
                  <a:pt x="23" y="567"/>
                  <a:pt x="0" y="922"/>
                </a:cubicBezTo>
              </a:path>
            </a:pathLst>
          </a:custGeom>
          <a:noFill/>
          <a:ln w="57150">
            <a:solidFill>
              <a:srgbClr val="FF3300"/>
            </a:solidFill>
            <a:round/>
            <a:headEnd/>
            <a:tailEnd type="triangle" w="med" len="med"/>
          </a:ln>
        </p:spPr>
        <p:txBody>
          <a:bodyPr/>
          <a:lstStyle/>
          <a:p>
            <a:endParaRPr lang="es-ES"/>
          </a:p>
        </p:txBody>
      </p:sp>
      <p:sp>
        <p:nvSpPr>
          <p:cNvPr id="18437" name="Freeform 7"/>
          <p:cNvSpPr>
            <a:spLocks/>
          </p:cNvSpPr>
          <p:nvPr/>
        </p:nvSpPr>
        <p:spPr bwMode="auto">
          <a:xfrm>
            <a:off x="3428992" y="2428868"/>
            <a:ext cx="3176606" cy="2871795"/>
          </a:xfrm>
          <a:custGeom>
            <a:avLst/>
            <a:gdLst>
              <a:gd name="T0" fmla="*/ 2041 w 2041"/>
              <a:gd name="T1" fmla="*/ 0 h 1489"/>
              <a:gd name="T2" fmla="*/ 1225 w 2041"/>
              <a:gd name="T3" fmla="*/ 1406 h 1489"/>
              <a:gd name="T4" fmla="*/ 0 w 2041"/>
              <a:gd name="T5" fmla="*/ 499 h 1489"/>
              <a:gd name="T6" fmla="*/ 0 60000 65536"/>
              <a:gd name="T7" fmla="*/ 0 60000 65536"/>
              <a:gd name="T8" fmla="*/ 0 60000 65536"/>
              <a:gd name="T9" fmla="*/ 0 w 2041"/>
              <a:gd name="T10" fmla="*/ 0 h 1489"/>
              <a:gd name="T11" fmla="*/ 2041 w 2041"/>
              <a:gd name="T12" fmla="*/ 1489 h 1489"/>
            </a:gdLst>
            <a:ahLst/>
            <a:cxnLst>
              <a:cxn ang="T6">
                <a:pos x="T0" y="T1"/>
              </a:cxn>
              <a:cxn ang="T7">
                <a:pos x="T2" y="T3"/>
              </a:cxn>
              <a:cxn ang="T8">
                <a:pos x="T4" y="T5"/>
              </a:cxn>
            </a:cxnLst>
            <a:rect l="T9" t="T10" r="T11" b="T12"/>
            <a:pathLst>
              <a:path w="2041" h="1489">
                <a:moveTo>
                  <a:pt x="2041" y="0"/>
                </a:moveTo>
                <a:cubicBezTo>
                  <a:pt x="1803" y="661"/>
                  <a:pt x="1565" y="1323"/>
                  <a:pt x="1225" y="1406"/>
                </a:cubicBezTo>
                <a:cubicBezTo>
                  <a:pt x="885" y="1489"/>
                  <a:pt x="442" y="994"/>
                  <a:pt x="0" y="499"/>
                </a:cubicBezTo>
              </a:path>
            </a:pathLst>
          </a:custGeom>
          <a:noFill/>
          <a:ln w="57150">
            <a:solidFill>
              <a:schemeClr val="accent2"/>
            </a:solidFill>
            <a:round/>
            <a:headEnd/>
            <a:tailEnd type="triangle" w="med" len="med"/>
          </a:ln>
        </p:spPr>
        <p:txBody>
          <a:bodyPr/>
          <a:lstStyle/>
          <a:p>
            <a:endParaRPr lang="es-ES"/>
          </a:p>
        </p:txBody>
      </p:sp>
      <p:sp>
        <p:nvSpPr>
          <p:cNvPr id="18439" name="Freeform 9"/>
          <p:cNvSpPr>
            <a:spLocks/>
          </p:cNvSpPr>
          <p:nvPr/>
        </p:nvSpPr>
        <p:spPr bwMode="auto">
          <a:xfrm rot="811891">
            <a:off x="3500431" y="2714620"/>
            <a:ext cx="1714512" cy="947738"/>
          </a:xfrm>
          <a:custGeom>
            <a:avLst/>
            <a:gdLst>
              <a:gd name="T0" fmla="*/ 1406 w 1406"/>
              <a:gd name="T1" fmla="*/ 280 h 597"/>
              <a:gd name="T2" fmla="*/ 408 w 1406"/>
              <a:gd name="T3" fmla="*/ 53 h 597"/>
              <a:gd name="T4" fmla="*/ 0 w 1406"/>
              <a:gd name="T5" fmla="*/ 597 h 597"/>
              <a:gd name="T6" fmla="*/ 0 60000 65536"/>
              <a:gd name="T7" fmla="*/ 0 60000 65536"/>
              <a:gd name="T8" fmla="*/ 0 60000 65536"/>
              <a:gd name="T9" fmla="*/ 0 w 1406"/>
              <a:gd name="T10" fmla="*/ 0 h 597"/>
              <a:gd name="T11" fmla="*/ 1406 w 1406"/>
              <a:gd name="T12" fmla="*/ 597 h 597"/>
            </a:gdLst>
            <a:ahLst/>
            <a:cxnLst>
              <a:cxn ang="T6">
                <a:pos x="T0" y="T1"/>
              </a:cxn>
              <a:cxn ang="T7">
                <a:pos x="T2" y="T3"/>
              </a:cxn>
              <a:cxn ang="T8">
                <a:pos x="T4" y="T5"/>
              </a:cxn>
            </a:cxnLst>
            <a:rect l="T9" t="T10" r="T11" b="T12"/>
            <a:pathLst>
              <a:path w="1406" h="597">
                <a:moveTo>
                  <a:pt x="1406" y="280"/>
                </a:moveTo>
                <a:cubicBezTo>
                  <a:pt x="1024" y="140"/>
                  <a:pt x="642" y="0"/>
                  <a:pt x="408" y="53"/>
                </a:cubicBezTo>
                <a:cubicBezTo>
                  <a:pt x="174" y="106"/>
                  <a:pt x="87" y="351"/>
                  <a:pt x="0" y="597"/>
                </a:cubicBezTo>
              </a:path>
            </a:pathLst>
          </a:custGeom>
          <a:noFill/>
          <a:ln w="57150">
            <a:solidFill>
              <a:schemeClr val="bg1"/>
            </a:solidFill>
            <a:round/>
            <a:headEnd/>
            <a:tailEnd type="triangle" w="med" len="med"/>
          </a:ln>
        </p:spPr>
        <p:txBody>
          <a:bodyPr/>
          <a:lstStyle/>
          <a:p>
            <a:endParaRPr lang="es-ES"/>
          </a:p>
        </p:txBody>
      </p:sp>
      <p:sp>
        <p:nvSpPr>
          <p:cNvPr id="18440" name="Text Box 11"/>
          <p:cNvSpPr txBox="1">
            <a:spLocks noChangeArrowheads="1"/>
          </p:cNvSpPr>
          <p:nvPr/>
        </p:nvSpPr>
        <p:spPr bwMode="auto">
          <a:xfrm rot="16200000">
            <a:off x="-1634331" y="3599984"/>
            <a:ext cx="4754562" cy="523220"/>
          </a:xfrm>
          <a:prstGeom prst="rect">
            <a:avLst/>
          </a:prstGeom>
          <a:noFill/>
          <a:ln w="9525">
            <a:noFill/>
            <a:miter lim="800000"/>
            <a:headEnd/>
            <a:tailEnd/>
          </a:ln>
        </p:spPr>
        <p:txBody>
          <a:bodyPr>
            <a:spAutoFit/>
          </a:bodyPr>
          <a:lstStyle/>
          <a:p>
            <a:pPr algn="ctr" eaLnBrk="1" hangingPunct="1"/>
            <a:r>
              <a:rPr lang="es-ES_tradnl" sz="2400" b="1" dirty="0">
                <a:solidFill>
                  <a:srgbClr val="FF3300"/>
                </a:solidFill>
              </a:rPr>
              <a:t>EL </a:t>
            </a:r>
            <a:r>
              <a:rPr lang="es-ES_tradnl" sz="2800" b="1" dirty="0">
                <a:solidFill>
                  <a:srgbClr val="FF3300"/>
                </a:solidFill>
              </a:rPr>
              <a:t>COMERCIO</a:t>
            </a:r>
            <a:endParaRPr lang="es-ES" sz="2800" b="1" dirty="0">
              <a:solidFill>
                <a:srgbClr val="FF3300"/>
              </a:solidFill>
            </a:endParaRPr>
          </a:p>
        </p:txBody>
      </p:sp>
    </p:spTree>
  </p:cSld>
  <p:clrMapOvr>
    <a:masterClrMapping/>
  </p:clrMapOvr>
  <p:transition>
    <p:comb/>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027" descr="Reginam"/>
          <p:cNvPicPr>
            <a:picLocks noChangeAspect="1" noChangeArrowheads="1"/>
          </p:cNvPicPr>
          <p:nvPr/>
        </p:nvPicPr>
        <p:blipFill>
          <a:blip r:embed="rId3" cstate="print"/>
          <a:srcRect/>
          <a:stretch>
            <a:fillRect/>
          </a:stretch>
        </p:blipFill>
        <p:spPr bwMode="auto">
          <a:xfrm>
            <a:off x="285720" y="285728"/>
            <a:ext cx="8534429" cy="6215106"/>
          </a:xfrm>
          <a:prstGeom prst="rect">
            <a:avLst/>
          </a:prstGeom>
          <a:noFill/>
        </p:spPr>
      </p:pic>
      <p:sp>
        <p:nvSpPr>
          <p:cNvPr id="10" name="Text Box 11"/>
          <p:cNvSpPr txBox="1">
            <a:spLocks noChangeArrowheads="1"/>
          </p:cNvSpPr>
          <p:nvPr/>
        </p:nvSpPr>
        <p:spPr bwMode="auto">
          <a:xfrm rot="-5400000">
            <a:off x="-1634331" y="3632994"/>
            <a:ext cx="4754562" cy="457200"/>
          </a:xfrm>
          <a:prstGeom prst="rect">
            <a:avLst/>
          </a:prstGeom>
          <a:noFill/>
          <a:ln w="9525">
            <a:noFill/>
            <a:miter lim="800000"/>
            <a:headEnd/>
            <a:tailEnd/>
          </a:ln>
        </p:spPr>
        <p:txBody>
          <a:bodyPr>
            <a:spAutoFit/>
          </a:bodyPr>
          <a:lstStyle/>
          <a:p>
            <a:pPr algn="ctr" eaLnBrk="1" hangingPunct="1"/>
            <a:r>
              <a:rPr lang="es-ES_tradnl" sz="2400" b="1">
                <a:solidFill>
                  <a:srgbClr val="FF3300"/>
                </a:solidFill>
              </a:rPr>
              <a:t>OPERACIONES ADUANERAS</a:t>
            </a:r>
            <a:endParaRPr lang="es-ES" sz="2400" b="1" dirty="0">
              <a:solidFill>
                <a:srgbClr val="FF3300"/>
              </a:solidFill>
            </a:endParaRPr>
          </a:p>
        </p:txBody>
      </p:sp>
      <p:sp>
        <p:nvSpPr>
          <p:cNvPr id="11" name="10 Rectángulo"/>
          <p:cNvSpPr/>
          <p:nvPr/>
        </p:nvSpPr>
        <p:spPr>
          <a:xfrm>
            <a:off x="1571604" y="285728"/>
            <a:ext cx="5786478" cy="3046988"/>
          </a:xfrm>
          <a:prstGeom prst="rect">
            <a:avLst/>
          </a:prstGeom>
        </p:spPr>
        <p:txBody>
          <a:bodyPr wrap="square">
            <a:spAutoFit/>
          </a:bodyPr>
          <a:lstStyle/>
          <a:p>
            <a:pPr algn="just"/>
            <a:r>
              <a:rPr lang="es-ES_tradnl" sz="3200" b="1" dirty="0">
                <a:solidFill>
                  <a:schemeClr val="accent2"/>
                </a:solidFill>
              </a:rPr>
              <a:t>Concepto</a:t>
            </a:r>
          </a:p>
          <a:p>
            <a:pPr algn="just"/>
            <a:r>
              <a:rPr lang="es-ES" sz="3200" dirty="0"/>
              <a:t>Conjunto de actividades de tráfico de mercancías sometidas a la potestad aduanera.</a:t>
            </a:r>
            <a:r>
              <a:rPr lang="es-ES_tradnl" sz="3200" b="1" dirty="0"/>
              <a:t> </a:t>
            </a:r>
          </a:p>
          <a:p>
            <a:pPr algn="just"/>
            <a:endParaRPr lang="es-ES" sz="3200" dirty="0"/>
          </a:p>
        </p:txBody>
      </p:sp>
      <p:sp>
        <p:nvSpPr>
          <p:cNvPr id="12" name="11 Rectángulo"/>
          <p:cNvSpPr/>
          <p:nvPr/>
        </p:nvSpPr>
        <p:spPr>
          <a:xfrm>
            <a:off x="3643306" y="5643578"/>
            <a:ext cx="4572000" cy="338554"/>
          </a:xfrm>
          <a:prstGeom prst="rect">
            <a:avLst/>
          </a:prstGeom>
        </p:spPr>
        <p:txBody>
          <a:bodyPr>
            <a:spAutoFit/>
          </a:bodyPr>
          <a:lstStyle/>
          <a:p>
            <a:pPr algn="r" eaLnBrk="1" hangingPunct="1"/>
            <a:r>
              <a:rPr lang="es-ES" sz="1600" dirty="0">
                <a:solidFill>
                  <a:schemeClr val="tx2"/>
                </a:solidFill>
              </a:rPr>
              <a:t>Glosario de BANCOEX </a:t>
            </a:r>
            <a:endParaRPr lang="es-ES_tradnl" sz="1600" dirty="0"/>
          </a:p>
        </p:txBody>
      </p:sp>
    </p:spTree>
  </p:cSld>
  <p:clrMapOvr>
    <a:masterClrMapping/>
  </p:clrMapOvr>
  <p:transition>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txBox="1">
            <a:spLocks noChangeArrowheads="1"/>
          </p:cNvSpPr>
          <p:nvPr/>
        </p:nvSpPr>
        <p:spPr>
          <a:xfrm>
            <a:off x="714349" y="428604"/>
            <a:ext cx="6858048" cy="785819"/>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buFont typeface="Wingdings 2"/>
              <a:buChar char=""/>
              <a:tabLst/>
              <a:defRPr/>
            </a:pPr>
            <a:endParaRPr kumimoji="0" lang="es-ES" sz="2000" b="1" i="0" u="none" strike="noStrike" kern="1200" cap="none" spc="0" normalizeH="0" baseline="0" noProof="0" dirty="0">
              <a:ln>
                <a:noFill/>
              </a:ln>
              <a:solidFill>
                <a:schemeClr val="accent2"/>
              </a:solidFill>
              <a:effectLst/>
              <a:uLnTx/>
              <a:uFillTx/>
              <a:latin typeface="+mn-lt"/>
              <a:ea typeface="+mn-ea"/>
              <a:cs typeface="+mn-cs"/>
            </a:endParaRPr>
          </a:p>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kumimoji="0" lang="es-ES" sz="2800" b="1" i="0" u="none" strike="noStrike" kern="1200" cap="none" spc="0" normalizeH="0" baseline="0" noProof="0" dirty="0">
                <a:ln>
                  <a:noFill/>
                </a:ln>
                <a:solidFill>
                  <a:schemeClr val="accent2"/>
                </a:solidFill>
                <a:effectLst/>
                <a:uLnTx/>
                <a:uFillTx/>
                <a:latin typeface="+mn-lt"/>
                <a:ea typeface="+mn-ea"/>
                <a:cs typeface="+mn-cs"/>
              </a:rPr>
              <a:t>TRÁFICO</a:t>
            </a:r>
            <a:r>
              <a:rPr kumimoji="0" lang="es-ES" sz="2800" b="1" i="0" u="none" strike="noStrike" kern="1200" cap="none" spc="0" normalizeH="0" noProof="0" dirty="0">
                <a:ln>
                  <a:noFill/>
                </a:ln>
                <a:solidFill>
                  <a:schemeClr val="accent2"/>
                </a:solidFill>
                <a:effectLst/>
                <a:uLnTx/>
                <a:uFillTx/>
                <a:latin typeface="+mn-lt"/>
                <a:ea typeface="+mn-ea"/>
                <a:cs typeface="+mn-cs"/>
              </a:rPr>
              <a:t> DE MERCANCÍAS</a:t>
            </a:r>
            <a:endParaRPr kumimoji="0" lang="es-ES" sz="2800" b="1" i="0" u="none" strike="noStrike" kern="1200" cap="none" spc="0" normalizeH="0" baseline="0" noProof="0" dirty="0">
              <a:ln>
                <a:noFill/>
              </a:ln>
              <a:solidFill>
                <a:schemeClr val="accent2"/>
              </a:solidFill>
              <a:effectLst/>
              <a:uLnTx/>
              <a:uFillTx/>
              <a:latin typeface="+mn-lt"/>
              <a:ea typeface="+mn-ea"/>
              <a:cs typeface="+mn-cs"/>
            </a:endParaRPr>
          </a:p>
        </p:txBody>
      </p:sp>
      <p:pic>
        <p:nvPicPr>
          <p:cNvPr id="14" name="Picture 20" descr="vlcc"/>
          <p:cNvPicPr>
            <a:picLocks noChangeAspect="1" noChangeArrowheads="1"/>
          </p:cNvPicPr>
          <p:nvPr/>
        </p:nvPicPr>
        <p:blipFill>
          <a:blip r:embed="rId2" cstate="print"/>
          <a:srcRect/>
          <a:stretch>
            <a:fillRect/>
          </a:stretch>
        </p:blipFill>
        <p:spPr bwMode="auto">
          <a:xfrm rot="20966640">
            <a:off x="559869" y="1836539"/>
            <a:ext cx="3050702" cy="1714961"/>
          </a:xfrm>
          <a:prstGeom prst="rect">
            <a:avLst/>
          </a:prstGeom>
          <a:noFill/>
        </p:spPr>
      </p:pic>
      <p:pic>
        <p:nvPicPr>
          <p:cNvPr id="124930" name="Picture 2"/>
          <p:cNvPicPr>
            <a:picLocks noChangeAspect="1" noChangeArrowheads="1"/>
          </p:cNvPicPr>
          <p:nvPr/>
        </p:nvPicPr>
        <p:blipFill>
          <a:blip r:embed="rId3" cstate="print"/>
          <a:srcRect/>
          <a:stretch>
            <a:fillRect/>
          </a:stretch>
        </p:blipFill>
        <p:spPr bwMode="auto">
          <a:xfrm>
            <a:off x="5214942" y="1714488"/>
            <a:ext cx="2214578" cy="1999831"/>
          </a:xfrm>
          <a:prstGeom prst="rect">
            <a:avLst/>
          </a:prstGeom>
          <a:noFill/>
          <a:ln w="9525">
            <a:noFill/>
            <a:miter lim="800000"/>
            <a:headEnd/>
            <a:tailEnd/>
          </a:ln>
          <a:effectLst/>
        </p:spPr>
      </p:pic>
      <p:pic>
        <p:nvPicPr>
          <p:cNvPr id="124931" name="Picture 3"/>
          <p:cNvPicPr>
            <a:picLocks noChangeAspect="1" noChangeArrowheads="1"/>
          </p:cNvPicPr>
          <p:nvPr/>
        </p:nvPicPr>
        <p:blipFill>
          <a:blip r:embed="rId4" cstate="print"/>
          <a:srcRect/>
          <a:stretch>
            <a:fillRect/>
          </a:stretch>
        </p:blipFill>
        <p:spPr bwMode="auto">
          <a:xfrm>
            <a:off x="1285852" y="4360856"/>
            <a:ext cx="2286016" cy="1879613"/>
          </a:xfrm>
          <a:prstGeom prst="rect">
            <a:avLst/>
          </a:prstGeom>
          <a:noFill/>
          <a:ln w="9525">
            <a:noFill/>
            <a:miter lim="800000"/>
            <a:headEnd/>
            <a:tailEnd/>
          </a:ln>
          <a:effectLst/>
        </p:spPr>
      </p:pic>
      <p:pic>
        <p:nvPicPr>
          <p:cNvPr id="124932" name="Picture 4"/>
          <p:cNvPicPr>
            <a:picLocks noChangeAspect="1" noChangeArrowheads="1"/>
          </p:cNvPicPr>
          <p:nvPr/>
        </p:nvPicPr>
        <p:blipFill>
          <a:blip r:embed="rId5" cstate="print"/>
          <a:srcRect/>
          <a:stretch>
            <a:fillRect/>
          </a:stretch>
        </p:blipFill>
        <p:spPr bwMode="auto">
          <a:xfrm rot="492521">
            <a:off x="5273008" y="4280240"/>
            <a:ext cx="3160431" cy="2040845"/>
          </a:xfrm>
          <a:prstGeom prst="rect">
            <a:avLst/>
          </a:prstGeom>
          <a:noFill/>
          <a:ln w="9525">
            <a:noFill/>
            <a:miter lim="800000"/>
            <a:headEnd/>
            <a:tailEnd/>
          </a:ln>
          <a:effectLst/>
        </p:spPr>
      </p:pic>
      <p:sp>
        <p:nvSpPr>
          <p:cNvPr id="19" name="Rectangle 3"/>
          <p:cNvSpPr txBox="1">
            <a:spLocks noChangeArrowheads="1"/>
          </p:cNvSpPr>
          <p:nvPr/>
        </p:nvSpPr>
        <p:spPr>
          <a:xfrm>
            <a:off x="714348" y="1214422"/>
            <a:ext cx="2286016" cy="571504"/>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kumimoji="0" lang="es-ES" sz="2000" b="1" i="0" u="none" strike="noStrike" kern="1200" cap="none" spc="0" normalizeH="0" noProof="0" dirty="0">
                <a:ln>
                  <a:noFill/>
                </a:ln>
                <a:solidFill>
                  <a:schemeClr val="accent2"/>
                </a:solidFill>
                <a:effectLst/>
                <a:uLnTx/>
                <a:uFillTx/>
                <a:latin typeface="+mn-lt"/>
                <a:ea typeface="+mn-ea"/>
                <a:cs typeface="+mn-cs"/>
              </a:rPr>
              <a:t>MARÍTIMA</a:t>
            </a:r>
            <a:endParaRPr kumimoji="0" lang="es-ES" sz="2000" b="1" i="0" u="none" strike="noStrike" kern="1200" cap="none" spc="0" normalizeH="0" baseline="0" noProof="0" dirty="0">
              <a:ln>
                <a:noFill/>
              </a:ln>
              <a:solidFill>
                <a:schemeClr val="accent2"/>
              </a:solidFill>
              <a:effectLst/>
              <a:uLnTx/>
              <a:uFillTx/>
              <a:latin typeface="+mn-lt"/>
              <a:ea typeface="+mn-ea"/>
              <a:cs typeface="+mn-cs"/>
            </a:endParaRPr>
          </a:p>
        </p:txBody>
      </p:sp>
      <p:sp>
        <p:nvSpPr>
          <p:cNvPr id="20" name="Rectangle 3"/>
          <p:cNvSpPr txBox="1">
            <a:spLocks noChangeArrowheads="1"/>
          </p:cNvSpPr>
          <p:nvPr/>
        </p:nvSpPr>
        <p:spPr>
          <a:xfrm>
            <a:off x="5500694" y="1357298"/>
            <a:ext cx="2286016" cy="357190"/>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kumimoji="0" lang="es-ES" sz="2000" b="1" i="0" u="none" strike="noStrike" kern="1200" cap="none" spc="0" normalizeH="0" noProof="0" dirty="0">
                <a:ln>
                  <a:noFill/>
                </a:ln>
                <a:solidFill>
                  <a:schemeClr val="accent2"/>
                </a:solidFill>
                <a:effectLst/>
                <a:uLnTx/>
                <a:uFillTx/>
                <a:latin typeface="+mn-lt"/>
                <a:ea typeface="+mn-ea"/>
                <a:cs typeface="+mn-cs"/>
              </a:rPr>
              <a:t>TERRESTRE</a:t>
            </a:r>
            <a:endParaRPr kumimoji="0" lang="es-ES" sz="2000" b="1" i="0" u="none" strike="noStrike" kern="1200" cap="none" spc="0" normalizeH="0" baseline="0" noProof="0" dirty="0">
              <a:ln>
                <a:noFill/>
              </a:ln>
              <a:solidFill>
                <a:schemeClr val="accent2"/>
              </a:solidFill>
              <a:effectLst/>
              <a:uLnTx/>
              <a:uFillTx/>
              <a:latin typeface="+mn-lt"/>
              <a:ea typeface="+mn-ea"/>
              <a:cs typeface="+mn-cs"/>
            </a:endParaRPr>
          </a:p>
        </p:txBody>
      </p:sp>
      <p:sp>
        <p:nvSpPr>
          <p:cNvPr id="21" name="Rectangle 3"/>
          <p:cNvSpPr txBox="1">
            <a:spLocks noChangeArrowheads="1"/>
          </p:cNvSpPr>
          <p:nvPr/>
        </p:nvSpPr>
        <p:spPr>
          <a:xfrm>
            <a:off x="1428728" y="3714752"/>
            <a:ext cx="2286016" cy="571504"/>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kumimoji="0" lang="es-ES" sz="2000" b="1" i="0" u="none" strike="noStrike" kern="1200" cap="none" spc="0" normalizeH="0" noProof="0" dirty="0">
                <a:ln>
                  <a:noFill/>
                </a:ln>
                <a:solidFill>
                  <a:schemeClr val="accent2"/>
                </a:solidFill>
                <a:effectLst/>
                <a:uLnTx/>
                <a:uFillTx/>
                <a:latin typeface="+mn-lt"/>
                <a:ea typeface="+mn-ea"/>
                <a:cs typeface="+mn-cs"/>
              </a:rPr>
              <a:t>AÉREA</a:t>
            </a:r>
            <a:endParaRPr kumimoji="0" lang="es-ES" sz="2000" b="1" i="0" u="none" strike="noStrike" kern="1200" cap="none" spc="0" normalizeH="0" baseline="0" noProof="0" dirty="0">
              <a:ln>
                <a:noFill/>
              </a:ln>
              <a:solidFill>
                <a:schemeClr val="accent2"/>
              </a:solidFill>
              <a:effectLst/>
              <a:uLnTx/>
              <a:uFillTx/>
              <a:latin typeface="+mn-lt"/>
              <a:ea typeface="+mn-ea"/>
              <a:cs typeface="+mn-cs"/>
            </a:endParaRPr>
          </a:p>
        </p:txBody>
      </p:sp>
      <p:sp>
        <p:nvSpPr>
          <p:cNvPr id="22" name="Rectangle 3"/>
          <p:cNvSpPr txBox="1">
            <a:spLocks noChangeArrowheads="1"/>
          </p:cNvSpPr>
          <p:nvPr/>
        </p:nvSpPr>
        <p:spPr>
          <a:xfrm>
            <a:off x="3571868" y="4000504"/>
            <a:ext cx="2071702" cy="285752"/>
          </a:xfrm>
          <a:prstGeom prst="rect">
            <a:avLst/>
          </a:prstGeom>
        </p:spPr>
        <p:txBody>
          <a:bodyPr/>
          <a:lstStyle/>
          <a:p>
            <a:pPr marL="265176" marR="0" lvl="0" indent="-265176" algn="ctr" defTabSz="914400" rtl="0" eaLnBrk="1" fontAlgn="auto" latinLnBrk="0" hangingPunct="1">
              <a:lnSpc>
                <a:spcPct val="80000"/>
              </a:lnSpc>
              <a:spcBef>
                <a:spcPts val="250"/>
              </a:spcBef>
              <a:spcAft>
                <a:spcPts val="0"/>
              </a:spcAft>
              <a:buClr>
                <a:schemeClr val="accent1"/>
              </a:buClr>
              <a:buSzPct val="80000"/>
              <a:tabLst/>
              <a:defRPr/>
            </a:pPr>
            <a:r>
              <a:rPr kumimoji="0" lang="es-ES" sz="2000" b="1" i="0" u="none" strike="noStrike" kern="1200" cap="none" spc="0" normalizeH="0" noProof="0" dirty="0">
                <a:ln>
                  <a:noFill/>
                </a:ln>
                <a:solidFill>
                  <a:schemeClr val="accent2"/>
                </a:solidFill>
                <a:effectLst/>
                <a:uLnTx/>
                <a:uFillTx/>
                <a:latin typeface="+mn-lt"/>
                <a:ea typeface="+mn-ea"/>
                <a:cs typeface="+mn-cs"/>
              </a:rPr>
              <a:t>FERREAS</a:t>
            </a:r>
            <a:endParaRPr kumimoji="0" lang="es-ES" sz="2000" b="1" i="0" u="none" strike="noStrike" kern="1200" cap="none" spc="0" normalizeH="0" baseline="0" noProof="0" dirty="0">
              <a:ln>
                <a:noFill/>
              </a:ln>
              <a:solidFill>
                <a:schemeClr val="accent2"/>
              </a:solidFill>
              <a:effectLst/>
              <a:uLnTx/>
              <a:uFillTx/>
              <a:latin typeface="+mn-lt"/>
              <a:ea typeface="+mn-ea"/>
              <a:cs typeface="+mn-cs"/>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ChangeArrowheads="1"/>
          </p:cNvSpPr>
          <p:nvPr/>
        </p:nvSpPr>
        <p:spPr bwMode="auto">
          <a:xfrm>
            <a:off x="1547813" y="1600200"/>
            <a:ext cx="6881839" cy="4525963"/>
          </a:xfrm>
          <a:prstGeom prst="rect">
            <a:avLst/>
          </a:prstGeom>
          <a:noFill/>
          <a:ln w="9525">
            <a:noFill/>
            <a:miter lim="800000"/>
            <a:headEnd/>
            <a:tailEnd/>
          </a:ln>
        </p:spPr>
        <p:txBody>
          <a:bodyPr/>
          <a:lstStyle/>
          <a:p>
            <a:pPr algn="just" eaLnBrk="1" hangingPunct="1">
              <a:lnSpc>
                <a:spcPct val="80000"/>
              </a:lnSpc>
              <a:spcBef>
                <a:spcPct val="20000"/>
              </a:spcBef>
            </a:pPr>
            <a:r>
              <a:rPr lang="es-ES_tradnl" sz="3200" b="1" dirty="0">
                <a:solidFill>
                  <a:schemeClr val="accent2"/>
                </a:solidFill>
              </a:rPr>
              <a:t>Concepto</a:t>
            </a:r>
          </a:p>
          <a:p>
            <a:pPr algn="just" eaLnBrk="1" hangingPunct="1">
              <a:lnSpc>
                <a:spcPct val="80000"/>
              </a:lnSpc>
              <a:spcBef>
                <a:spcPct val="20000"/>
              </a:spcBef>
            </a:pPr>
            <a:endParaRPr lang="es-ES_tradnl" sz="3200" dirty="0"/>
          </a:p>
          <a:p>
            <a:pPr algn="just" eaLnBrk="1" hangingPunct="1">
              <a:lnSpc>
                <a:spcPct val="150000"/>
              </a:lnSpc>
              <a:spcBef>
                <a:spcPct val="20000"/>
              </a:spcBef>
            </a:pPr>
            <a:r>
              <a:rPr lang="es-ES_tradnl" sz="2400" dirty="0"/>
              <a:t>Oficina pública, establecida generalmente en las costas y fronteras, para registrar, en el tráfico internacional, los géneros y mercaderías que se importan o exportan, y cobrar los derechos que adeudan</a:t>
            </a:r>
          </a:p>
          <a:p>
            <a:pPr algn="just" eaLnBrk="1" hangingPunct="1">
              <a:lnSpc>
                <a:spcPct val="80000"/>
              </a:lnSpc>
              <a:spcBef>
                <a:spcPct val="20000"/>
              </a:spcBef>
            </a:pPr>
            <a:endParaRPr lang="es-ES_tradnl" sz="2400" dirty="0"/>
          </a:p>
          <a:p>
            <a:pPr algn="r" eaLnBrk="1" hangingPunct="1">
              <a:lnSpc>
                <a:spcPct val="80000"/>
              </a:lnSpc>
              <a:spcBef>
                <a:spcPct val="20000"/>
              </a:spcBef>
            </a:pPr>
            <a:endParaRPr lang="es-ES_tradnl" dirty="0"/>
          </a:p>
          <a:p>
            <a:pPr algn="r" eaLnBrk="1" hangingPunct="1">
              <a:lnSpc>
                <a:spcPct val="80000"/>
              </a:lnSpc>
              <a:spcBef>
                <a:spcPct val="20000"/>
              </a:spcBef>
            </a:pPr>
            <a:endParaRPr lang="es-ES_tradnl" dirty="0"/>
          </a:p>
          <a:p>
            <a:pPr algn="r" eaLnBrk="1" hangingPunct="1">
              <a:lnSpc>
                <a:spcPct val="80000"/>
              </a:lnSpc>
              <a:spcBef>
                <a:spcPct val="20000"/>
              </a:spcBef>
            </a:pPr>
            <a:endParaRPr lang="es-ES_tradnl" dirty="0"/>
          </a:p>
          <a:p>
            <a:pPr algn="r" eaLnBrk="1" hangingPunct="1">
              <a:lnSpc>
                <a:spcPct val="80000"/>
              </a:lnSpc>
              <a:spcBef>
                <a:spcPct val="20000"/>
              </a:spcBef>
            </a:pPr>
            <a:endParaRPr lang="es-ES_tradnl" dirty="0"/>
          </a:p>
          <a:p>
            <a:pPr algn="r" eaLnBrk="1" hangingPunct="1">
              <a:lnSpc>
                <a:spcPct val="80000"/>
              </a:lnSpc>
              <a:spcBef>
                <a:spcPct val="20000"/>
              </a:spcBef>
            </a:pPr>
            <a:endParaRPr lang="es-ES_tradnl" dirty="0"/>
          </a:p>
          <a:p>
            <a:pPr algn="r" eaLnBrk="1" hangingPunct="1">
              <a:lnSpc>
                <a:spcPct val="80000"/>
              </a:lnSpc>
              <a:spcBef>
                <a:spcPct val="20000"/>
              </a:spcBef>
            </a:pPr>
            <a:r>
              <a:rPr lang="es-ES_tradnl" dirty="0"/>
              <a:t>Diccionario de la Lengua Española.  Real Academia Española</a:t>
            </a:r>
            <a:endParaRPr lang="es-ES_tradnl" sz="2400" dirty="0"/>
          </a:p>
          <a:p>
            <a:pPr algn="just" eaLnBrk="1" hangingPunct="1">
              <a:lnSpc>
                <a:spcPct val="80000"/>
              </a:lnSpc>
              <a:spcBef>
                <a:spcPct val="20000"/>
              </a:spcBef>
            </a:pPr>
            <a:endParaRPr lang="es-ES_tradnl" sz="2400" dirty="0"/>
          </a:p>
          <a:p>
            <a:pPr algn="just" eaLnBrk="1" hangingPunct="1">
              <a:lnSpc>
                <a:spcPct val="80000"/>
              </a:lnSpc>
              <a:spcBef>
                <a:spcPct val="20000"/>
              </a:spcBef>
            </a:pPr>
            <a:endParaRPr lang="es-ES_tradnl" sz="2400" dirty="0"/>
          </a:p>
        </p:txBody>
      </p:sp>
      <p:sp>
        <p:nvSpPr>
          <p:cNvPr id="21507" name="Text Box 5"/>
          <p:cNvSpPr txBox="1">
            <a:spLocks noChangeArrowheads="1"/>
          </p:cNvSpPr>
          <p:nvPr/>
        </p:nvSpPr>
        <p:spPr bwMode="auto">
          <a:xfrm rot="-5400000">
            <a:off x="-1634331" y="3632994"/>
            <a:ext cx="4754562" cy="457200"/>
          </a:xfrm>
          <a:prstGeom prst="rect">
            <a:avLst/>
          </a:prstGeom>
          <a:noFill/>
          <a:ln w="9525">
            <a:noFill/>
            <a:miter lim="800000"/>
            <a:headEnd/>
            <a:tailEnd/>
          </a:ln>
        </p:spPr>
        <p:txBody>
          <a:bodyPr>
            <a:spAutoFit/>
          </a:bodyPr>
          <a:lstStyle/>
          <a:p>
            <a:pPr algn="ctr" eaLnBrk="1" hangingPunct="1"/>
            <a:r>
              <a:rPr lang="es-ES_tradnl" sz="2400" b="1">
                <a:solidFill>
                  <a:srgbClr val="FF3300"/>
                </a:solidFill>
              </a:rPr>
              <a:t>LAS ADUANAS</a:t>
            </a:r>
            <a:endParaRPr lang="es-ES" sz="2400" b="1">
              <a:solidFill>
                <a:srgbClr val="FF3300"/>
              </a:solidFill>
            </a:endParaRPr>
          </a:p>
        </p:txBody>
      </p:sp>
    </p:spTree>
  </p:cSld>
  <p:clrMapOvr>
    <a:masterClrMapping/>
  </p:clrMapOvr>
  <p:transition>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071538" y="774700"/>
            <a:ext cx="6929485" cy="5511820"/>
          </a:xfrm>
          <a:prstGeom prst="rect">
            <a:avLst/>
          </a:prstGeom>
          <a:noFill/>
          <a:ln w="9525">
            <a:noFill/>
            <a:miter lim="800000"/>
            <a:headEnd/>
            <a:tailEnd/>
          </a:ln>
        </p:spPr>
        <p:txBody>
          <a:bodyPr/>
          <a:lstStyle/>
          <a:p>
            <a:pPr algn="just" eaLnBrk="1" hangingPunct="1">
              <a:lnSpc>
                <a:spcPct val="80000"/>
              </a:lnSpc>
              <a:spcBef>
                <a:spcPct val="20000"/>
              </a:spcBef>
            </a:pPr>
            <a:r>
              <a:rPr lang="es-ES_tradnl" sz="3200" b="1" dirty="0">
                <a:solidFill>
                  <a:schemeClr val="accent2"/>
                </a:solidFill>
              </a:rPr>
              <a:t>Concepto</a:t>
            </a:r>
          </a:p>
          <a:p>
            <a:pPr algn="just" eaLnBrk="1" hangingPunct="1">
              <a:lnSpc>
                <a:spcPct val="150000"/>
              </a:lnSpc>
              <a:spcBef>
                <a:spcPct val="20000"/>
              </a:spcBef>
            </a:pPr>
            <a:r>
              <a:rPr lang="es-ES" sz="2400" dirty="0"/>
              <a:t>Servicios administrativos responsables de aplicar la legislación aduanera y de recaudar los derechos e impuestos que se aplican a la importación, a la exportación, al movimiento o al almacenaje de mercancías, y encargados asimismo de la aplicación de otras leyes y reglamentos relativos a esas operaciones.</a:t>
            </a:r>
            <a:br>
              <a:rPr lang="es-ES" sz="3200" dirty="0"/>
            </a:br>
            <a:endParaRPr lang="es-ES_tradnl" sz="2400" dirty="0"/>
          </a:p>
          <a:p>
            <a:pPr algn="r" eaLnBrk="1" hangingPunct="1"/>
            <a:endParaRPr lang="es-ES" dirty="0">
              <a:solidFill>
                <a:schemeClr val="tx2"/>
              </a:solidFill>
            </a:endParaRPr>
          </a:p>
          <a:p>
            <a:pPr algn="r" eaLnBrk="1" hangingPunct="1"/>
            <a:endParaRPr lang="es-ES_tradnl" sz="1400" dirty="0"/>
          </a:p>
          <a:p>
            <a:pPr algn="just" eaLnBrk="1" hangingPunct="1">
              <a:lnSpc>
                <a:spcPct val="80000"/>
              </a:lnSpc>
              <a:spcBef>
                <a:spcPct val="20000"/>
              </a:spcBef>
            </a:pPr>
            <a:endParaRPr lang="es-ES_tradnl" sz="2400" dirty="0"/>
          </a:p>
        </p:txBody>
      </p:sp>
      <p:sp>
        <p:nvSpPr>
          <p:cNvPr id="22531" name="Text Box 5"/>
          <p:cNvSpPr txBox="1">
            <a:spLocks noChangeArrowheads="1"/>
          </p:cNvSpPr>
          <p:nvPr/>
        </p:nvSpPr>
        <p:spPr bwMode="auto">
          <a:xfrm rot="-5400000">
            <a:off x="-1634331" y="3632994"/>
            <a:ext cx="4754562" cy="457200"/>
          </a:xfrm>
          <a:prstGeom prst="rect">
            <a:avLst/>
          </a:prstGeom>
          <a:noFill/>
          <a:ln w="9525">
            <a:noFill/>
            <a:miter lim="800000"/>
            <a:headEnd/>
            <a:tailEnd/>
          </a:ln>
        </p:spPr>
        <p:txBody>
          <a:bodyPr>
            <a:spAutoFit/>
          </a:bodyPr>
          <a:lstStyle/>
          <a:p>
            <a:pPr algn="ctr" eaLnBrk="1" hangingPunct="1"/>
            <a:r>
              <a:rPr lang="es-ES_tradnl" sz="2400" b="1">
                <a:solidFill>
                  <a:srgbClr val="FF3300"/>
                </a:solidFill>
              </a:rPr>
              <a:t>LAS ADUANAS</a:t>
            </a:r>
            <a:endParaRPr lang="es-ES" sz="2400" b="1">
              <a:solidFill>
                <a:srgbClr val="FF3300"/>
              </a:solidFill>
            </a:endParaRPr>
          </a:p>
        </p:txBody>
      </p:sp>
    </p:spTree>
  </p:cSld>
  <p:clrMapOvr>
    <a:masterClrMapping/>
  </p:clrMapOvr>
  <p:transition>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Freeform 2"/>
          <p:cNvSpPr>
            <a:spLocks/>
          </p:cNvSpPr>
          <p:nvPr/>
        </p:nvSpPr>
        <p:spPr bwMode="auto">
          <a:xfrm>
            <a:off x="1751013" y="588963"/>
            <a:ext cx="6667500" cy="5467350"/>
          </a:xfrm>
          <a:custGeom>
            <a:avLst/>
            <a:gdLst>
              <a:gd name="T0" fmla="*/ 595 w 5016"/>
              <a:gd name="T1" fmla="*/ 317 h 3887"/>
              <a:gd name="T2" fmla="*/ 672 w 5016"/>
              <a:gd name="T3" fmla="*/ 544 h 3887"/>
              <a:gd name="T4" fmla="*/ 512 w 5016"/>
              <a:gd name="T5" fmla="*/ 802 h 3887"/>
              <a:gd name="T6" fmla="*/ 647 w 5016"/>
              <a:gd name="T7" fmla="*/ 1123 h 3887"/>
              <a:gd name="T8" fmla="*/ 844 w 5016"/>
              <a:gd name="T9" fmla="*/ 1028 h 3887"/>
              <a:gd name="T10" fmla="*/ 735 w 5016"/>
              <a:gd name="T11" fmla="*/ 696 h 3887"/>
              <a:gd name="T12" fmla="*/ 869 w 5016"/>
              <a:gd name="T13" fmla="*/ 427 h 3887"/>
              <a:gd name="T14" fmla="*/ 1189 w 5016"/>
              <a:gd name="T15" fmla="*/ 282 h 3887"/>
              <a:gd name="T16" fmla="*/ 1211 w 5016"/>
              <a:gd name="T17" fmla="*/ 179 h 3887"/>
              <a:gd name="T18" fmla="*/ 1290 w 5016"/>
              <a:gd name="T19" fmla="*/ 0 h 3887"/>
              <a:gd name="T20" fmla="*/ 1482 w 5016"/>
              <a:gd name="T21" fmla="*/ 241 h 3887"/>
              <a:gd name="T22" fmla="*/ 1860 w 5016"/>
              <a:gd name="T23" fmla="*/ 312 h 3887"/>
              <a:gd name="T24" fmla="*/ 2101 w 5016"/>
              <a:gd name="T25" fmla="*/ 533 h 3887"/>
              <a:gd name="T26" fmla="*/ 2445 w 5016"/>
              <a:gd name="T27" fmla="*/ 482 h 3887"/>
              <a:gd name="T28" fmla="*/ 2776 w 5016"/>
              <a:gd name="T29" fmla="*/ 568 h 3887"/>
              <a:gd name="T30" fmla="*/ 3190 w 5016"/>
              <a:gd name="T31" fmla="*/ 589 h 3887"/>
              <a:gd name="T32" fmla="*/ 3554 w 5016"/>
              <a:gd name="T33" fmla="*/ 456 h 3887"/>
              <a:gd name="T34" fmla="*/ 3603 w 5016"/>
              <a:gd name="T35" fmla="*/ 417 h 3887"/>
              <a:gd name="T36" fmla="*/ 4093 w 5016"/>
              <a:gd name="T37" fmla="*/ 392 h 3887"/>
              <a:gd name="T38" fmla="*/ 3985 w 5016"/>
              <a:gd name="T39" fmla="*/ 457 h 3887"/>
              <a:gd name="T40" fmla="*/ 3919 w 5016"/>
              <a:gd name="T41" fmla="*/ 542 h 3887"/>
              <a:gd name="T42" fmla="*/ 4159 w 5016"/>
              <a:gd name="T43" fmla="*/ 703 h 3887"/>
              <a:gd name="T44" fmla="*/ 4471 w 5016"/>
              <a:gd name="T45" fmla="*/ 801 h 3887"/>
              <a:gd name="T46" fmla="*/ 4611 w 5016"/>
              <a:gd name="T47" fmla="*/ 1121 h 3887"/>
              <a:gd name="T48" fmla="*/ 4881 w 5016"/>
              <a:gd name="T49" fmla="*/ 1132 h 3887"/>
              <a:gd name="T50" fmla="*/ 4925 w 5016"/>
              <a:gd name="T51" fmla="*/ 1312 h 3887"/>
              <a:gd name="T52" fmla="*/ 4718 w 5016"/>
              <a:gd name="T53" fmla="*/ 1426 h 3887"/>
              <a:gd name="T54" fmla="*/ 4683 w 5016"/>
              <a:gd name="T55" fmla="*/ 1618 h 3887"/>
              <a:gd name="T56" fmla="*/ 4602 w 5016"/>
              <a:gd name="T57" fmla="*/ 1750 h 3887"/>
              <a:gd name="T58" fmla="*/ 4479 w 5016"/>
              <a:gd name="T59" fmla="*/ 1973 h 3887"/>
              <a:gd name="T60" fmla="*/ 4658 w 5016"/>
              <a:gd name="T61" fmla="*/ 2230 h 3887"/>
              <a:gd name="T62" fmla="*/ 4663 w 5016"/>
              <a:gd name="T63" fmla="*/ 2445 h 3887"/>
              <a:gd name="T64" fmla="*/ 4379 w 5016"/>
              <a:gd name="T65" fmla="*/ 2571 h 3887"/>
              <a:gd name="T66" fmla="*/ 4111 w 5016"/>
              <a:gd name="T67" fmla="*/ 2666 h 3887"/>
              <a:gd name="T68" fmla="*/ 3733 w 5016"/>
              <a:gd name="T69" fmla="*/ 2772 h 3887"/>
              <a:gd name="T70" fmla="*/ 3380 w 5016"/>
              <a:gd name="T71" fmla="*/ 2662 h 3887"/>
              <a:gd name="T72" fmla="*/ 3155 w 5016"/>
              <a:gd name="T73" fmla="*/ 2655 h 3887"/>
              <a:gd name="T74" fmla="*/ 3301 w 5016"/>
              <a:gd name="T75" fmla="*/ 2805 h 3887"/>
              <a:gd name="T76" fmla="*/ 3338 w 5016"/>
              <a:gd name="T77" fmla="*/ 3069 h 3887"/>
              <a:gd name="T78" fmla="*/ 3417 w 5016"/>
              <a:gd name="T79" fmla="*/ 3277 h 3887"/>
              <a:gd name="T80" fmla="*/ 3584 w 5016"/>
              <a:gd name="T81" fmla="*/ 3378 h 3887"/>
              <a:gd name="T82" fmla="*/ 3390 w 5016"/>
              <a:gd name="T83" fmla="*/ 3503 h 3887"/>
              <a:gd name="T84" fmla="*/ 3194 w 5016"/>
              <a:gd name="T85" fmla="*/ 3680 h 3887"/>
              <a:gd name="T86" fmla="*/ 2940 w 5016"/>
              <a:gd name="T87" fmla="*/ 3761 h 3887"/>
              <a:gd name="T88" fmla="*/ 2581 w 5016"/>
              <a:gd name="T89" fmla="*/ 3886 h 3887"/>
              <a:gd name="T90" fmla="*/ 2365 w 5016"/>
              <a:gd name="T91" fmla="*/ 3699 h 3887"/>
              <a:gd name="T92" fmla="*/ 2233 w 5016"/>
              <a:gd name="T93" fmla="*/ 3423 h 3887"/>
              <a:gd name="T94" fmla="*/ 2085 w 5016"/>
              <a:gd name="T95" fmla="*/ 3242 h 3887"/>
              <a:gd name="T96" fmla="*/ 2135 w 5016"/>
              <a:gd name="T97" fmla="*/ 3078 h 3887"/>
              <a:gd name="T98" fmla="*/ 2056 w 5016"/>
              <a:gd name="T99" fmla="*/ 2795 h 3887"/>
              <a:gd name="T100" fmla="*/ 2003 w 5016"/>
              <a:gd name="T101" fmla="*/ 2502 h 3887"/>
              <a:gd name="T102" fmla="*/ 2111 w 5016"/>
              <a:gd name="T103" fmla="*/ 2259 h 3887"/>
              <a:gd name="T104" fmla="*/ 2038 w 5016"/>
              <a:gd name="T105" fmla="*/ 2017 h 3887"/>
              <a:gd name="T106" fmla="*/ 1659 w 5016"/>
              <a:gd name="T107" fmla="*/ 2060 h 3887"/>
              <a:gd name="T108" fmla="*/ 1484 w 5016"/>
              <a:gd name="T109" fmla="*/ 2096 h 3887"/>
              <a:gd name="T110" fmla="*/ 1223 w 5016"/>
              <a:gd name="T111" fmla="*/ 1825 h 3887"/>
              <a:gd name="T112" fmla="*/ 904 w 5016"/>
              <a:gd name="T113" fmla="*/ 1781 h 3887"/>
              <a:gd name="T114" fmla="*/ 451 w 5016"/>
              <a:gd name="T115" fmla="*/ 1758 h 3887"/>
              <a:gd name="T116" fmla="*/ 352 w 5016"/>
              <a:gd name="T117" fmla="*/ 1566 h 3887"/>
              <a:gd name="T118" fmla="*/ 196 w 5016"/>
              <a:gd name="T119" fmla="*/ 1231 h 3887"/>
              <a:gd name="T120" fmla="*/ 0 w 5016"/>
              <a:gd name="T121" fmla="*/ 1199 h 3887"/>
              <a:gd name="T122" fmla="*/ 145 w 5016"/>
              <a:gd name="T123" fmla="*/ 858 h 3887"/>
              <a:gd name="T124" fmla="*/ 497 w 5016"/>
              <a:gd name="T125" fmla="*/ 369 h 38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16"/>
              <a:gd name="T190" fmla="*/ 0 h 3887"/>
              <a:gd name="T191" fmla="*/ 5016 w 5016"/>
              <a:gd name="T192" fmla="*/ 3887 h 38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16" h="3887">
                <a:moveTo>
                  <a:pt x="772" y="176"/>
                </a:moveTo>
                <a:lnTo>
                  <a:pt x="763" y="181"/>
                </a:lnTo>
                <a:lnTo>
                  <a:pt x="756" y="187"/>
                </a:lnTo>
                <a:lnTo>
                  <a:pt x="748" y="193"/>
                </a:lnTo>
                <a:lnTo>
                  <a:pt x="741" y="198"/>
                </a:lnTo>
                <a:lnTo>
                  <a:pt x="733" y="206"/>
                </a:lnTo>
                <a:lnTo>
                  <a:pt x="725" y="211"/>
                </a:lnTo>
                <a:lnTo>
                  <a:pt x="717" y="217"/>
                </a:lnTo>
                <a:lnTo>
                  <a:pt x="709" y="221"/>
                </a:lnTo>
                <a:lnTo>
                  <a:pt x="700" y="227"/>
                </a:lnTo>
                <a:lnTo>
                  <a:pt x="692" y="232"/>
                </a:lnTo>
                <a:lnTo>
                  <a:pt x="684" y="236"/>
                </a:lnTo>
                <a:lnTo>
                  <a:pt x="674" y="240"/>
                </a:lnTo>
                <a:lnTo>
                  <a:pt x="665" y="242"/>
                </a:lnTo>
                <a:lnTo>
                  <a:pt x="657" y="245"/>
                </a:lnTo>
                <a:lnTo>
                  <a:pt x="646" y="246"/>
                </a:lnTo>
                <a:lnTo>
                  <a:pt x="635" y="246"/>
                </a:lnTo>
                <a:lnTo>
                  <a:pt x="588" y="270"/>
                </a:lnTo>
                <a:lnTo>
                  <a:pt x="588" y="278"/>
                </a:lnTo>
                <a:lnTo>
                  <a:pt x="588" y="285"/>
                </a:lnTo>
                <a:lnTo>
                  <a:pt x="590" y="292"/>
                </a:lnTo>
                <a:lnTo>
                  <a:pt x="591" y="301"/>
                </a:lnTo>
                <a:lnTo>
                  <a:pt x="592" y="308"/>
                </a:lnTo>
                <a:lnTo>
                  <a:pt x="595" y="317"/>
                </a:lnTo>
                <a:lnTo>
                  <a:pt x="596" y="325"/>
                </a:lnTo>
                <a:lnTo>
                  <a:pt x="598" y="333"/>
                </a:lnTo>
                <a:lnTo>
                  <a:pt x="601" y="341"/>
                </a:lnTo>
                <a:lnTo>
                  <a:pt x="603" y="349"/>
                </a:lnTo>
                <a:lnTo>
                  <a:pt x="606" y="357"/>
                </a:lnTo>
                <a:lnTo>
                  <a:pt x="609" y="364"/>
                </a:lnTo>
                <a:lnTo>
                  <a:pt x="611" y="371"/>
                </a:lnTo>
                <a:lnTo>
                  <a:pt x="614" y="379"/>
                </a:lnTo>
                <a:lnTo>
                  <a:pt x="618" y="385"/>
                </a:lnTo>
                <a:lnTo>
                  <a:pt x="621" y="392"/>
                </a:lnTo>
                <a:lnTo>
                  <a:pt x="629" y="402"/>
                </a:lnTo>
                <a:lnTo>
                  <a:pt x="639" y="413"/>
                </a:lnTo>
                <a:lnTo>
                  <a:pt x="650" y="426"/>
                </a:lnTo>
                <a:lnTo>
                  <a:pt x="659" y="439"/>
                </a:lnTo>
                <a:lnTo>
                  <a:pt x="666" y="455"/>
                </a:lnTo>
                <a:lnTo>
                  <a:pt x="669" y="467"/>
                </a:lnTo>
                <a:lnTo>
                  <a:pt x="665" y="479"/>
                </a:lnTo>
                <a:lnTo>
                  <a:pt x="654" y="487"/>
                </a:lnTo>
                <a:lnTo>
                  <a:pt x="655" y="498"/>
                </a:lnTo>
                <a:lnTo>
                  <a:pt x="658" y="506"/>
                </a:lnTo>
                <a:lnTo>
                  <a:pt x="661" y="517"/>
                </a:lnTo>
                <a:lnTo>
                  <a:pt x="666" y="525"/>
                </a:lnTo>
                <a:lnTo>
                  <a:pt x="670" y="534"/>
                </a:lnTo>
                <a:lnTo>
                  <a:pt x="672" y="544"/>
                </a:lnTo>
                <a:lnTo>
                  <a:pt x="672" y="557"/>
                </a:lnTo>
                <a:lnTo>
                  <a:pt x="669" y="572"/>
                </a:lnTo>
                <a:lnTo>
                  <a:pt x="668" y="582"/>
                </a:lnTo>
                <a:lnTo>
                  <a:pt x="666" y="594"/>
                </a:lnTo>
                <a:lnTo>
                  <a:pt x="662" y="605"/>
                </a:lnTo>
                <a:lnTo>
                  <a:pt x="658" y="615"/>
                </a:lnTo>
                <a:lnTo>
                  <a:pt x="653" y="626"/>
                </a:lnTo>
                <a:lnTo>
                  <a:pt x="647" y="637"/>
                </a:lnTo>
                <a:lnTo>
                  <a:pt x="639" y="647"/>
                </a:lnTo>
                <a:lnTo>
                  <a:pt x="631" y="657"/>
                </a:lnTo>
                <a:lnTo>
                  <a:pt x="622" y="666"/>
                </a:lnTo>
                <a:lnTo>
                  <a:pt x="613" y="676"/>
                </a:lnTo>
                <a:lnTo>
                  <a:pt x="605" y="685"/>
                </a:lnTo>
                <a:lnTo>
                  <a:pt x="595" y="692"/>
                </a:lnTo>
                <a:lnTo>
                  <a:pt x="585" y="700"/>
                </a:lnTo>
                <a:lnTo>
                  <a:pt x="575" y="707"/>
                </a:lnTo>
                <a:lnTo>
                  <a:pt x="565" y="711"/>
                </a:lnTo>
                <a:lnTo>
                  <a:pt x="555" y="717"/>
                </a:lnTo>
                <a:lnTo>
                  <a:pt x="546" y="727"/>
                </a:lnTo>
                <a:lnTo>
                  <a:pt x="536" y="740"/>
                </a:lnTo>
                <a:lnTo>
                  <a:pt x="528" y="754"/>
                </a:lnTo>
                <a:lnTo>
                  <a:pt x="521" y="769"/>
                </a:lnTo>
                <a:lnTo>
                  <a:pt x="516" y="786"/>
                </a:lnTo>
                <a:lnTo>
                  <a:pt x="512" y="802"/>
                </a:lnTo>
                <a:lnTo>
                  <a:pt x="508" y="820"/>
                </a:lnTo>
                <a:lnTo>
                  <a:pt x="506" y="837"/>
                </a:lnTo>
                <a:lnTo>
                  <a:pt x="505" y="856"/>
                </a:lnTo>
                <a:lnTo>
                  <a:pt x="505" y="873"/>
                </a:lnTo>
                <a:lnTo>
                  <a:pt x="506" y="892"/>
                </a:lnTo>
                <a:lnTo>
                  <a:pt x="510" y="908"/>
                </a:lnTo>
                <a:lnTo>
                  <a:pt x="514" y="924"/>
                </a:lnTo>
                <a:lnTo>
                  <a:pt x="521" y="938"/>
                </a:lnTo>
                <a:lnTo>
                  <a:pt x="528" y="952"/>
                </a:lnTo>
                <a:lnTo>
                  <a:pt x="536" y="965"/>
                </a:lnTo>
                <a:lnTo>
                  <a:pt x="536" y="983"/>
                </a:lnTo>
                <a:lnTo>
                  <a:pt x="539" y="998"/>
                </a:lnTo>
                <a:lnTo>
                  <a:pt x="543" y="1013"/>
                </a:lnTo>
                <a:lnTo>
                  <a:pt x="549" y="1025"/>
                </a:lnTo>
                <a:lnTo>
                  <a:pt x="557" y="1037"/>
                </a:lnTo>
                <a:lnTo>
                  <a:pt x="565" y="1048"/>
                </a:lnTo>
                <a:lnTo>
                  <a:pt x="575" y="1058"/>
                </a:lnTo>
                <a:lnTo>
                  <a:pt x="585" y="1067"/>
                </a:lnTo>
                <a:lnTo>
                  <a:pt x="596" y="1076"/>
                </a:lnTo>
                <a:lnTo>
                  <a:pt x="606" y="1085"/>
                </a:lnTo>
                <a:lnTo>
                  <a:pt x="617" y="1095"/>
                </a:lnTo>
                <a:lnTo>
                  <a:pt x="627" y="1104"/>
                </a:lnTo>
                <a:lnTo>
                  <a:pt x="636" y="1113"/>
                </a:lnTo>
                <a:lnTo>
                  <a:pt x="647" y="1123"/>
                </a:lnTo>
                <a:lnTo>
                  <a:pt x="654" y="1133"/>
                </a:lnTo>
                <a:lnTo>
                  <a:pt x="661" y="1144"/>
                </a:lnTo>
                <a:lnTo>
                  <a:pt x="672" y="1143"/>
                </a:lnTo>
                <a:lnTo>
                  <a:pt x="684" y="1142"/>
                </a:lnTo>
                <a:lnTo>
                  <a:pt x="692" y="1142"/>
                </a:lnTo>
                <a:lnTo>
                  <a:pt x="702" y="1140"/>
                </a:lnTo>
                <a:lnTo>
                  <a:pt x="710" y="1139"/>
                </a:lnTo>
                <a:lnTo>
                  <a:pt x="718" y="1138"/>
                </a:lnTo>
                <a:lnTo>
                  <a:pt x="725" y="1135"/>
                </a:lnTo>
                <a:lnTo>
                  <a:pt x="733" y="1134"/>
                </a:lnTo>
                <a:lnTo>
                  <a:pt x="739" y="1132"/>
                </a:lnTo>
                <a:lnTo>
                  <a:pt x="746" y="1129"/>
                </a:lnTo>
                <a:lnTo>
                  <a:pt x="754" y="1125"/>
                </a:lnTo>
                <a:lnTo>
                  <a:pt x="759" y="1120"/>
                </a:lnTo>
                <a:lnTo>
                  <a:pt x="767" y="1116"/>
                </a:lnTo>
                <a:lnTo>
                  <a:pt x="774" y="1110"/>
                </a:lnTo>
                <a:lnTo>
                  <a:pt x="782" y="1105"/>
                </a:lnTo>
                <a:lnTo>
                  <a:pt x="791" y="1096"/>
                </a:lnTo>
                <a:lnTo>
                  <a:pt x="799" y="1090"/>
                </a:lnTo>
                <a:lnTo>
                  <a:pt x="810" y="1081"/>
                </a:lnTo>
                <a:lnTo>
                  <a:pt x="819" y="1070"/>
                </a:lnTo>
                <a:lnTo>
                  <a:pt x="828" y="1057"/>
                </a:lnTo>
                <a:lnTo>
                  <a:pt x="836" y="1043"/>
                </a:lnTo>
                <a:lnTo>
                  <a:pt x="844" y="1028"/>
                </a:lnTo>
                <a:lnTo>
                  <a:pt x="851" y="1012"/>
                </a:lnTo>
                <a:lnTo>
                  <a:pt x="856" y="995"/>
                </a:lnTo>
                <a:lnTo>
                  <a:pt x="860" y="979"/>
                </a:lnTo>
                <a:lnTo>
                  <a:pt x="865" y="962"/>
                </a:lnTo>
                <a:lnTo>
                  <a:pt x="867" y="947"/>
                </a:lnTo>
                <a:lnTo>
                  <a:pt x="867" y="931"/>
                </a:lnTo>
                <a:lnTo>
                  <a:pt x="866" y="917"/>
                </a:lnTo>
                <a:lnTo>
                  <a:pt x="862" y="904"/>
                </a:lnTo>
                <a:lnTo>
                  <a:pt x="856" y="893"/>
                </a:lnTo>
                <a:lnTo>
                  <a:pt x="850" y="884"/>
                </a:lnTo>
                <a:lnTo>
                  <a:pt x="848" y="871"/>
                </a:lnTo>
                <a:lnTo>
                  <a:pt x="844" y="859"/>
                </a:lnTo>
                <a:lnTo>
                  <a:pt x="840" y="846"/>
                </a:lnTo>
                <a:lnTo>
                  <a:pt x="833" y="832"/>
                </a:lnTo>
                <a:lnTo>
                  <a:pt x="826" y="818"/>
                </a:lnTo>
                <a:lnTo>
                  <a:pt x="818" y="803"/>
                </a:lnTo>
                <a:lnTo>
                  <a:pt x="807" y="789"/>
                </a:lnTo>
                <a:lnTo>
                  <a:pt x="796" y="775"/>
                </a:lnTo>
                <a:lnTo>
                  <a:pt x="787" y="762"/>
                </a:lnTo>
                <a:lnTo>
                  <a:pt x="776" y="748"/>
                </a:lnTo>
                <a:lnTo>
                  <a:pt x="765" y="734"/>
                </a:lnTo>
                <a:lnTo>
                  <a:pt x="754" y="721"/>
                </a:lnTo>
                <a:lnTo>
                  <a:pt x="744" y="708"/>
                </a:lnTo>
                <a:lnTo>
                  <a:pt x="735" y="696"/>
                </a:lnTo>
                <a:lnTo>
                  <a:pt x="726" y="685"/>
                </a:lnTo>
                <a:lnTo>
                  <a:pt x="721" y="674"/>
                </a:lnTo>
                <a:lnTo>
                  <a:pt x="726" y="524"/>
                </a:lnTo>
                <a:lnTo>
                  <a:pt x="736" y="517"/>
                </a:lnTo>
                <a:lnTo>
                  <a:pt x="744" y="509"/>
                </a:lnTo>
                <a:lnTo>
                  <a:pt x="751" y="500"/>
                </a:lnTo>
                <a:lnTo>
                  <a:pt x="758" y="493"/>
                </a:lnTo>
                <a:lnTo>
                  <a:pt x="762" y="484"/>
                </a:lnTo>
                <a:lnTo>
                  <a:pt x="767" y="476"/>
                </a:lnTo>
                <a:lnTo>
                  <a:pt x="773" y="470"/>
                </a:lnTo>
                <a:lnTo>
                  <a:pt x="780" y="463"/>
                </a:lnTo>
                <a:lnTo>
                  <a:pt x="788" y="461"/>
                </a:lnTo>
                <a:lnTo>
                  <a:pt x="796" y="460"/>
                </a:lnTo>
                <a:lnTo>
                  <a:pt x="804" y="458"/>
                </a:lnTo>
                <a:lnTo>
                  <a:pt x="811" y="456"/>
                </a:lnTo>
                <a:lnTo>
                  <a:pt x="819" y="453"/>
                </a:lnTo>
                <a:lnTo>
                  <a:pt x="826" y="452"/>
                </a:lnTo>
                <a:lnTo>
                  <a:pt x="832" y="448"/>
                </a:lnTo>
                <a:lnTo>
                  <a:pt x="839" y="447"/>
                </a:lnTo>
                <a:lnTo>
                  <a:pt x="844" y="445"/>
                </a:lnTo>
                <a:lnTo>
                  <a:pt x="852" y="441"/>
                </a:lnTo>
                <a:lnTo>
                  <a:pt x="858" y="437"/>
                </a:lnTo>
                <a:lnTo>
                  <a:pt x="865" y="433"/>
                </a:lnTo>
                <a:lnTo>
                  <a:pt x="869" y="427"/>
                </a:lnTo>
                <a:lnTo>
                  <a:pt x="877" y="423"/>
                </a:lnTo>
                <a:lnTo>
                  <a:pt x="882" y="416"/>
                </a:lnTo>
                <a:lnTo>
                  <a:pt x="889" y="409"/>
                </a:lnTo>
                <a:lnTo>
                  <a:pt x="899" y="403"/>
                </a:lnTo>
                <a:lnTo>
                  <a:pt x="911" y="394"/>
                </a:lnTo>
                <a:lnTo>
                  <a:pt x="922" y="388"/>
                </a:lnTo>
                <a:lnTo>
                  <a:pt x="934" y="380"/>
                </a:lnTo>
                <a:lnTo>
                  <a:pt x="945" y="373"/>
                </a:lnTo>
                <a:lnTo>
                  <a:pt x="959" y="366"/>
                </a:lnTo>
                <a:lnTo>
                  <a:pt x="973" y="359"/>
                </a:lnTo>
                <a:lnTo>
                  <a:pt x="988" y="352"/>
                </a:lnTo>
                <a:lnTo>
                  <a:pt x="1001" y="346"/>
                </a:lnTo>
                <a:lnTo>
                  <a:pt x="1016" y="338"/>
                </a:lnTo>
                <a:lnTo>
                  <a:pt x="1030" y="333"/>
                </a:lnTo>
                <a:lnTo>
                  <a:pt x="1045" y="326"/>
                </a:lnTo>
                <a:lnTo>
                  <a:pt x="1060" y="321"/>
                </a:lnTo>
                <a:lnTo>
                  <a:pt x="1077" y="314"/>
                </a:lnTo>
                <a:lnTo>
                  <a:pt x="1092" y="311"/>
                </a:lnTo>
                <a:lnTo>
                  <a:pt x="1108" y="304"/>
                </a:lnTo>
                <a:lnTo>
                  <a:pt x="1124" y="299"/>
                </a:lnTo>
                <a:lnTo>
                  <a:pt x="1140" y="294"/>
                </a:lnTo>
                <a:lnTo>
                  <a:pt x="1156" y="289"/>
                </a:lnTo>
                <a:lnTo>
                  <a:pt x="1172" y="285"/>
                </a:lnTo>
                <a:lnTo>
                  <a:pt x="1189" y="282"/>
                </a:lnTo>
                <a:lnTo>
                  <a:pt x="1204" y="278"/>
                </a:lnTo>
                <a:lnTo>
                  <a:pt x="1220" y="275"/>
                </a:lnTo>
                <a:lnTo>
                  <a:pt x="1237" y="272"/>
                </a:lnTo>
                <a:lnTo>
                  <a:pt x="1250" y="269"/>
                </a:lnTo>
                <a:lnTo>
                  <a:pt x="1267" y="266"/>
                </a:lnTo>
                <a:lnTo>
                  <a:pt x="1282" y="265"/>
                </a:lnTo>
                <a:lnTo>
                  <a:pt x="1297" y="263"/>
                </a:lnTo>
                <a:lnTo>
                  <a:pt x="1312" y="261"/>
                </a:lnTo>
                <a:lnTo>
                  <a:pt x="1324" y="260"/>
                </a:lnTo>
                <a:lnTo>
                  <a:pt x="1338" y="260"/>
                </a:lnTo>
                <a:lnTo>
                  <a:pt x="1352" y="260"/>
                </a:lnTo>
                <a:lnTo>
                  <a:pt x="1347" y="198"/>
                </a:lnTo>
                <a:lnTo>
                  <a:pt x="1343" y="198"/>
                </a:lnTo>
                <a:lnTo>
                  <a:pt x="1337" y="197"/>
                </a:lnTo>
                <a:lnTo>
                  <a:pt x="1328" y="194"/>
                </a:lnTo>
                <a:lnTo>
                  <a:pt x="1317" y="192"/>
                </a:lnTo>
                <a:lnTo>
                  <a:pt x="1305" y="191"/>
                </a:lnTo>
                <a:lnTo>
                  <a:pt x="1293" y="188"/>
                </a:lnTo>
                <a:lnTo>
                  <a:pt x="1278" y="187"/>
                </a:lnTo>
                <a:lnTo>
                  <a:pt x="1264" y="186"/>
                </a:lnTo>
                <a:lnTo>
                  <a:pt x="1250" y="183"/>
                </a:lnTo>
                <a:lnTo>
                  <a:pt x="1237" y="182"/>
                </a:lnTo>
                <a:lnTo>
                  <a:pt x="1223" y="181"/>
                </a:lnTo>
                <a:lnTo>
                  <a:pt x="1211" y="179"/>
                </a:lnTo>
                <a:lnTo>
                  <a:pt x="1200" y="178"/>
                </a:lnTo>
                <a:lnTo>
                  <a:pt x="1189" y="178"/>
                </a:lnTo>
                <a:lnTo>
                  <a:pt x="1181" y="178"/>
                </a:lnTo>
                <a:lnTo>
                  <a:pt x="1176" y="179"/>
                </a:lnTo>
                <a:lnTo>
                  <a:pt x="1174" y="173"/>
                </a:lnTo>
                <a:lnTo>
                  <a:pt x="1174" y="164"/>
                </a:lnTo>
                <a:lnTo>
                  <a:pt x="1174" y="157"/>
                </a:lnTo>
                <a:lnTo>
                  <a:pt x="1175" y="148"/>
                </a:lnTo>
                <a:lnTo>
                  <a:pt x="1176" y="138"/>
                </a:lnTo>
                <a:lnTo>
                  <a:pt x="1181" y="128"/>
                </a:lnTo>
                <a:lnTo>
                  <a:pt x="1183" y="116"/>
                </a:lnTo>
                <a:lnTo>
                  <a:pt x="1189" y="106"/>
                </a:lnTo>
                <a:lnTo>
                  <a:pt x="1192" y="96"/>
                </a:lnTo>
                <a:lnTo>
                  <a:pt x="1197" y="85"/>
                </a:lnTo>
                <a:lnTo>
                  <a:pt x="1201" y="76"/>
                </a:lnTo>
                <a:lnTo>
                  <a:pt x="1207" y="66"/>
                </a:lnTo>
                <a:lnTo>
                  <a:pt x="1212" y="57"/>
                </a:lnTo>
                <a:lnTo>
                  <a:pt x="1215" y="49"/>
                </a:lnTo>
                <a:lnTo>
                  <a:pt x="1219" y="42"/>
                </a:lnTo>
                <a:lnTo>
                  <a:pt x="1223" y="37"/>
                </a:lnTo>
                <a:lnTo>
                  <a:pt x="1242" y="19"/>
                </a:lnTo>
                <a:lnTo>
                  <a:pt x="1260" y="6"/>
                </a:lnTo>
                <a:lnTo>
                  <a:pt x="1275" y="1"/>
                </a:lnTo>
                <a:lnTo>
                  <a:pt x="1290" y="0"/>
                </a:lnTo>
                <a:lnTo>
                  <a:pt x="1304" y="4"/>
                </a:lnTo>
                <a:lnTo>
                  <a:pt x="1315" y="10"/>
                </a:lnTo>
                <a:lnTo>
                  <a:pt x="1326" y="20"/>
                </a:lnTo>
                <a:lnTo>
                  <a:pt x="1337" y="33"/>
                </a:lnTo>
                <a:lnTo>
                  <a:pt x="1343" y="48"/>
                </a:lnTo>
                <a:lnTo>
                  <a:pt x="1352" y="63"/>
                </a:lnTo>
                <a:lnTo>
                  <a:pt x="1358" y="81"/>
                </a:lnTo>
                <a:lnTo>
                  <a:pt x="1364" y="97"/>
                </a:lnTo>
                <a:lnTo>
                  <a:pt x="1371" y="114"/>
                </a:lnTo>
                <a:lnTo>
                  <a:pt x="1375" y="130"/>
                </a:lnTo>
                <a:lnTo>
                  <a:pt x="1380" y="143"/>
                </a:lnTo>
                <a:lnTo>
                  <a:pt x="1384" y="155"/>
                </a:lnTo>
                <a:lnTo>
                  <a:pt x="1386" y="164"/>
                </a:lnTo>
                <a:lnTo>
                  <a:pt x="1390" y="176"/>
                </a:lnTo>
                <a:lnTo>
                  <a:pt x="1397" y="187"/>
                </a:lnTo>
                <a:lnTo>
                  <a:pt x="1404" y="201"/>
                </a:lnTo>
                <a:lnTo>
                  <a:pt x="1412" y="213"/>
                </a:lnTo>
                <a:lnTo>
                  <a:pt x="1420" y="226"/>
                </a:lnTo>
                <a:lnTo>
                  <a:pt x="1427" y="234"/>
                </a:lnTo>
                <a:lnTo>
                  <a:pt x="1432" y="240"/>
                </a:lnTo>
                <a:lnTo>
                  <a:pt x="1443" y="240"/>
                </a:lnTo>
                <a:lnTo>
                  <a:pt x="1454" y="240"/>
                </a:lnTo>
                <a:lnTo>
                  <a:pt x="1468" y="241"/>
                </a:lnTo>
                <a:lnTo>
                  <a:pt x="1482" y="241"/>
                </a:lnTo>
                <a:lnTo>
                  <a:pt x="1497" y="242"/>
                </a:lnTo>
                <a:lnTo>
                  <a:pt x="1510" y="242"/>
                </a:lnTo>
                <a:lnTo>
                  <a:pt x="1527" y="244"/>
                </a:lnTo>
                <a:lnTo>
                  <a:pt x="1543" y="244"/>
                </a:lnTo>
                <a:lnTo>
                  <a:pt x="1559" y="245"/>
                </a:lnTo>
                <a:lnTo>
                  <a:pt x="1577" y="248"/>
                </a:lnTo>
                <a:lnTo>
                  <a:pt x="1595" y="249"/>
                </a:lnTo>
                <a:lnTo>
                  <a:pt x="1613" y="251"/>
                </a:lnTo>
                <a:lnTo>
                  <a:pt x="1631" y="254"/>
                </a:lnTo>
                <a:lnTo>
                  <a:pt x="1648" y="255"/>
                </a:lnTo>
                <a:lnTo>
                  <a:pt x="1668" y="258"/>
                </a:lnTo>
                <a:lnTo>
                  <a:pt x="1684" y="260"/>
                </a:lnTo>
                <a:lnTo>
                  <a:pt x="1703" y="264"/>
                </a:lnTo>
                <a:lnTo>
                  <a:pt x="1720" y="266"/>
                </a:lnTo>
                <a:lnTo>
                  <a:pt x="1737" y="269"/>
                </a:lnTo>
                <a:lnTo>
                  <a:pt x="1755" y="274"/>
                </a:lnTo>
                <a:lnTo>
                  <a:pt x="1770" y="278"/>
                </a:lnTo>
                <a:lnTo>
                  <a:pt x="1785" y="282"/>
                </a:lnTo>
                <a:lnTo>
                  <a:pt x="1800" y="285"/>
                </a:lnTo>
                <a:lnTo>
                  <a:pt x="1815" y="289"/>
                </a:lnTo>
                <a:lnTo>
                  <a:pt x="1829" y="296"/>
                </a:lnTo>
                <a:lnTo>
                  <a:pt x="1840" y="301"/>
                </a:lnTo>
                <a:lnTo>
                  <a:pt x="1851" y="306"/>
                </a:lnTo>
                <a:lnTo>
                  <a:pt x="1860" y="312"/>
                </a:lnTo>
                <a:lnTo>
                  <a:pt x="1869" y="318"/>
                </a:lnTo>
                <a:lnTo>
                  <a:pt x="1877" y="323"/>
                </a:lnTo>
                <a:lnTo>
                  <a:pt x="1882" y="331"/>
                </a:lnTo>
                <a:lnTo>
                  <a:pt x="1888" y="337"/>
                </a:lnTo>
                <a:lnTo>
                  <a:pt x="1889" y="346"/>
                </a:lnTo>
                <a:lnTo>
                  <a:pt x="1892" y="360"/>
                </a:lnTo>
                <a:lnTo>
                  <a:pt x="1895" y="375"/>
                </a:lnTo>
                <a:lnTo>
                  <a:pt x="1899" y="394"/>
                </a:lnTo>
                <a:lnTo>
                  <a:pt x="1904" y="413"/>
                </a:lnTo>
                <a:lnTo>
                  <a:pt x="1908" y="433"/>
                </a:lnTo>
                <a:lnTo>
                  <a:pt x="1917" y="455"/>
                </a:lnTo>
                <a:lnTo>
                  <a:pt x="1923" y="475"/>
                </a:lnTo>
                <a:lnTo>
                  <a:pt x="1932" y="494"/>
                </a:lnTo>
                <a:lnTo>
                  <a:pt x="1943" y="511"/>
                </a:lnTo>
                <a:lnTo>
                  <a:pt x="1953" y="527"/>
                </a:lnTo>
                <a:lnTo>
                  <a:pt x="1966" y="538"/>
                </a:lnTo>
                <a:lnTo>
                  <a:pt x="1981" y="547"/>
                </a:lnTo>
                <a:lnTo>
                  <a:pt x="1996" y="551"/>
                </a:lnTo>
                <a:lnTo>
                  <a:pt x="2014" y="548"/>
                </a:lnTo>
                <a:lnTo>
                  <a:pt x="2030" y="541"/>
                </a:lnTo>
                <a:lnTo>
                  <a:pt x="2048" y="541"/>
                </a:lnTo>
                <a:lnTo>
                  <a:pt x="2066" y="539"/>
                </a:lnTo>
                <a:lnTo>
                  <a:pt x="2083" y="537"/>
                </a:lnTo>
                <a:lnTo>
                  <a:pt x="2101" y="533"/>
                </a:lnTo>
                <a:lnTo>
                  <a:pt x="2119" y="529"/>
                </a:lnTo>
                <a:lnTo>
                  <a:pt x="2137" y="527"/>
                </a:lnTo>
                <a:lnTo>
                  <a:pt x="2153" y="522"/>
                </a:lnTo>
                <a:lnTo>
                  <a:pt x="2171" y="517"/>
                </a:lnTo>
                <a:lnTo>
                  <a:pt x="2187" y="513"/>
                </a:lnTo>
                <a:lnTo>
                  <a:pt x="2205" y="509"/>
                </a:lnTo>
                <a:lnTo>
                  <a:pt x="2224" y="505"/>
                </a:lnTo>
                <a:lnTo>
                  <a:pt x="2241" y="504"/>
                </a:lnTo>
                <a:lnTo>
                  <a:pt x="2260" y="503"/>
                </a:lnTo>
                <a:lnTo>
                  <a:pt x="2276" y="503"/>
                </a:lnTo>
                <a:lnTo>
                  <a:pt x="2294" y="503"/>
                </a:lnTo>
                <a:lnTo>
                  <a:pt x="2312" y="505"/>
                </a:lnTo>
                <a:lnTo>
                  <a:pt x="2323" y="503"/>
                </a:lnTo>
                <a:lnTo>
                  <a:pt x="2335" y="501"/>
                </a:lnTo>
                <a:lnTo>
                  <a:pt x="2346" y="499"/>
                </a:lnTo>
                <a:lnTo>
                  <a:pt x="2358" y="496"/>
                </a:lnTo>
                <a:lnTo>
                  <a:pt x="2368" y="495"/>
                </a:lnTo>
                <a:lnTo>
                  <a:pt x="2379" y="493"/>
                </a:lnTo>
                <a:lnTo>
                  <a:pt x="2390" y="491"/>
                </a:lnTo>
                <a:lnTo>
                  <a:pt x="2401" y="489"/>
                </a:lnTo>
                <a:lnTo>
                  <a:pt x="2412" y="487"/>
                </a:lnTo>
                <a:lnTo>
                  <a:pt x="2421" y="485"/>
                </a:lnTo>
                <a:lnTo>
                  <a:pt x="2434" y="482"/>
                </a:lnTo>
                <a:lnTo>
                  <a:pt x="2445" y="482"/>
                </a:lnTo>
                <a:lnTo>
                  <a:pt x="2456" y="481"/>
                </a:lnTo>
                <a:lnTo>
                  <a:pt x="2466" y="479"/>
                </a:lnTo>
                <a:lnTo>
                  <a:pt x="2477" y="477"/>
                </a:lnTo>
                <a:lnTo>
                  <a:pt x="2488" y="476"/>
                </a:lnTo>
                <a:lnTo>
                  <a:pt x="2505" y="476"/>
                </a:lnTo>
                <a:lnTo>
                  <a:pt x="2521" y="474"/>
                </a:lnTo>
                <a:lnTo>
                  <a:pt x="2540" y="472"/>
                </a:lnTo>
                <a:lnTo>
                  <a:pt x="2561" y="471"/>
                </a:lnTo>
                <a:lnTo>
                  <a:pt x="2583" y="470"/>
                </a:lnTo>
                <a:lnTo>
                  <a:pt x="2605" y="469"/>
                </a:lnTo>
                <a:lnTo>
                  <a:pt x="2627" y="467"/>
                </a:lnTo>
                <a:lnTo>
                  <a:pt x="2647" y="469"/>
                </a:lnTo>
                <a:lnTo>
                  <a:pt x="2668" y="471"/>
                </a:lnTo>
                <a:lnTo>
                  <a:pt x="2687" y="475"/>
                </a:lnTo>
                <a:lnTo>
                  <a:pt x="2704" y="481"/>
                </a:lnTo>
                <a:lnTo>
                  <a:pt x="2720" y="489"/>
                </a:lnTo>
                <a:lnTo>
                  <a:pt x="2732" y="499"/>
                </a:lnTo>
                <a:lnTo>
                  <a:pt x="2741" y="511"/>
                </a:lnTo>
                <a:lnTo>
                  <a:pt x="2747" y="528"/>
                </a:lnTo>
                <a:lnTo>
                  <a:pt x="2750" y="548"/>
                </a:lnTo>
                <a:lnTo>
                  <a:pt x="2754" y="553"/>
                </a:lnTo>
                <a:lnTo>
                  <a:pt x="2761" y="558"/>
                </a:lnTo>
                <a:lnTo>
                  <a:pt x="2767" y="563"/>
                </a:lnTo>
                <a:lnTo>
                  <a:pt x="2776" y="568"/>
                </a:lnTo>
                <a:lnTo>
                  <a:pt x="2781" y="573"/>
                </a:lnTo>
                <a:lnTo>
                  <a:pt x="2791" y="578"/>
                </a:lnTo>
                <a:lnTo>
                  <a:pt x="2798" y="583"/>
                </a:lnTo>
                <a:lnTo>
                  <a:pt x="2806" y="589"/>
                </a:lnTo>
                <a:lnTo>
                  <a:pt x="2815" y="594"/>
                </a:lnTo>
                <a:lnTo>
                  <a:pt x="2822" y="596"/>
                </a:lnTo>
                <a:lnTo>
                  <a:pt x="2830" y="600"/>
                </a:lnTo>
                <a:lnTo>
                  <a:pt x="2840" y="604"/>
                </a:lnTo>
                <a:lnTo>
                  <a:pt x="2848" y="606"/>
                </a:lnTo>
                <a:lnTo>
                  <a:pt x="2858" y="607"/>
                </a:lnTo>
                <a:lnTo>
                  <a:pt x="2865" y="607"/>
                </a:lnTo>
                <a:lnTo>
                  <a:pt x="2874" y="609"/>
                </a:lnTo>
                <a:lnTo>
                  <a:pt x="2889" y="619"/>
                </a:lnTo>
                <a:lnTo>
                  <a:pt x="2907" y="626"/>
                </a:lnTo>
                <a:lnTo>
                  <a:pt x="2929" y="630"/>
                </a:lnTo>
                <a:lnTo>
                  <a:pt x="2953" y="631"/>
                </a:lnTo>
                <a:lnTo>
                  <a:pt x="2982" y="631"/>
                </a:lnTo>
                <a:lnTo>
                  <a:pt x="3011" y="630"/>
                </a:lnTo>
                <a:lnTo>
                  <a:pt x="3040" y="625"/>
                </a:lnTo>
                <a:lnTo>
                  <a:pt x="3071" y="619"/>
                </a:lnTo>
                <a:lnTo>
                  <a:pt x="3101" y="613"/>
                </a:lnTo>
                <a:lnTo>
                  <a:pt x="3133" y="606"/>
                </a:lnTo>
                <a:lnTo>
                  <a:pt x="3161" y="597"/>
                </a:lnTo>
                <a:lnTo>
                  <a:pt x="3190" y="589"/>
                </a:lnTo>
                <a:lnTo>
                  <a:pt x="3216" y="581"/>
                </a:lnTo>
                <a:lnTo>
                  <a:pt x="3239" y="573"/>
                </a:lnTo>
                <a:lnTo>
                  <a:pt x="3260" y="566"/>
                </a:lnTo>
                <a:lnTo>
                  <a:pt x="3278" y="559"/>
                </a:lnTo>
                <a:lnTo>
                  <a:pt x="3347" y="505"/>
                </a:lnTo>
                <a:lnTo>
                  <a:pt x="3362" y="505"/>
                </a:lnTo>
                <a:lnTo>
                  <a:pt x="3378" y="505"/>
                </a:lnTo>
                <a:lnTo>
                  <a:pt x="3391" y="505"/>
                </a:lnTo>
                <a:lnTo>
                  <a:pt x="3405" y="505"/>
                </a:lnTo>
                <a:lnTo>
                  <a:pt x="3419" y="504"/>
                </a:lnTo>
                <a:lnTo>
                  <a:pt x="3432" y="504"/>
                </a:lnTo>
                <a:lnTo>
                  <a:pt x="3445" y="504"/>
                </a:lnTo>
                <a:lnTo>
                  <a:pt x="3458" y="503"/>
                </a:lnTo>
                <a:lnTo>
                  <a:pt x="3471" y="501"/>
                </a:lnTo>
                <a:lnTo>
                  <a:pt x="3484" y="499"/>
                </a:lnTo>
                <a:lnTo>
                  <a:pt x="3498" y="496"/>
                </a:lnTo>
                <a:lnTo>
                  <a:pt x="3510" y="494"/>
                </a:lnTo>
                <a:lnTo>
                  <a:pt x="3524" y="490"/>
                </a:lnTo>
                <a:lnTo>
                  <a:pt x="3538" y="486"/>
                </a:lnTo>
                <a:lnTo>
                  <a:pt x="3551" y="482"/>
                </a:lnTo>
                <a:lnTo>
                  <a:pt x="3565" y="476"/>
                </a:lnTo>
                <a:lnTo>
                  <a:pt x="3565" y="463"/>
                </a:lnTo>
                <a:lnTo>
                  <a:pt x="3565" y="457"/>
                </a:lnTo>
                <a:lnTo>
                  <a:pt x="3554" y="456"/>
                </a:lnTo>
                <a:lnTo>
                  <a:pt x="3542" y="455"/>
                </a:lnTo>
                <a:lnTo>
                  <a:pt x="3531" y="453"/>
                </a:lnTo>
                <a:lnTo>
                  <a:pt x="3518" y="452"/>
                </a:lnTo>
                <a:lnTo>
                  <a:pt x="3506" y="452"/>
                </a:lnTo>
                <a:lnTo>
                  <a:pt x="3495" y="452"/>
                </a:lnTo>
                <a:lnTo>
                  <a:pt x="3483" y="451"/>
                </a:lnTo>
                <a:lnTo>
                  <a:pt x="3472" y="451"/>
                </a:lnTo>
                <a:lnTo>
                  <a:pt x="3461" y="450"/>
                </a:lnTo>
                <a:lnTo>
                  <a:pt x="3449" y="448"/>
                </a:lnTo>
                <a:lnTo>
                  <a:pt x="3438" y="448"/>
                </a:lnTo>
                <a:lnTo>
                  <a:pt x="3427" y="448"/>
                </a:lnTo>
                <a:lnTo>
                  <a:pt x="3416" y="447"/>
                </a:lnTo>
                <a:lnTo>
                  <a:pt x="3405" y="445"/>
                </a:lnTo>
                <a:lnTo>
                  <a:pt x="3393" y="442"/>
                </a:lnTo>
                <a:lnTo>
                  <a:pt x="3383" y="439"/>
                </a:lnTo>
                <a:lnTo>
                  <a:pt x="3443" y="409"/>
                </a:lnTo>
                <a:lnTo>
                  <a:pt x="3462" y="412"/>
                </a:lnTo>
                <a:lnTo>
                  <a:pt x="3481" y="413"/>
                </a:lnTo>
                <a:lnTo>
                  <a:pt x="3502" y="414"/>
                </a:lnTo>
                <a:lnTo>
                  <a:pt x="3521" y="416"/>
                </a:lnTo>
                <a:lnTo>
                  <a:pt x="3542" y="416"/>
                </a:lnTo>
                <a:lnTo>
                  <a:pt x="3562" y="417"/>
                </a:lnTo>
                <a:lnTo>
                  <a:pt x="3581" y="417"/>
                </a:lnTo>
                <a:lnTo>
                  <a:pt x="3603" y="417"/>
                </a:lnTo>
                <a:lnTo>
                  <a:pt x="3622" y="417"/>
                </a:lnTo>
                <a:lnTo>
                  <a:pt x="3643" y="416"/>
                </a:lnTo>
                <a:lnTo>
                  <a:pt x="3663" y="416"/>
                </a:lnTo>
                <a:lnTo>
                  <a:pt x="3684" y="414"/>
                </a:lnTo>
                <a:lnTo>
                  <a:pt x="3704" y="414"/>
                </a:lnTo>
                <a:lnTo>
                  <a:pt x="3725" y="413"/>
                </a:lnTo>
                <a:lnTo>
                  <a:pt x="3746" y="412"/>
                </a:lnTo>
                <a:lnTo>
                  <a:pt x="3766" y="410"/>
                </a:lnTo>
                <a:lnTo>
                  <a:pt x="3787" y="409"/>
                </a:lnTo>
                <a:lnTo>
                  <a:pt x="3807" y="407"/>
                </a:lnTo>
                <a:lnTo>
                  <a:pt x="3828" y="405"/>
                </a:lnTo>
                <a:lnTo>
                  <a:pt x="3849" y="404"/>
                </a:lnTo>
                <a:lnTo>
                  <a:pt x="3869" y="403"/>
                </a:lnTo>
                <a:lnTo>
                  <a:pt x="3889" y="403"/>
                </a:lnTo>
                <a:lnTo>
                  <a:pt x="3911" y="400"/>
                </a:lnTo>
                <a:lnTo>
                  <a:pt x="3930" y="399"/>
                </a:lnTo>
                <a:lnTo>
                  <a:pt x="3951" y="398"/>
                </a:lnTo>
                <a:lnTo>
                  <a:pt x="3973" y="397"/>
                </a:lnTo>
                <a:lnTo>
                  <a:pt x="3992" y="395"/>
                </a:lnTo>
                <a:lnTo>
                  <a:pt x="4012" y="394"/>
                </a:lnTo>
                <a:lnTo>
                  <a:pt x="4033" y="393"/>
                </a:lnTo>
                <a:lnTo>
                  <a:pt x="4053" y="392"/>
                </a:lnTo>
                <a:lnTo>
                  <a:pt x="4072" y="392"/>
                </a:lnTo>
                <a:lnTo>
                  <a:pt x="4093" y="392"/>
                </a:lnTo>
                <a:lnTo>
                  <a:pt x="4101" y="393"/>
                </a:lnTo>
                <a:lnTo>
                  <a:pt x="4115" y="395"/>
                </a:lnTo>
                <a:lnTo>
                  <a:pt x="4130" y="398"/>
                </a:lnTo>
                <a:lnTo>
                  <a:pt x="4146" y="400"/>
                </a:lnTo>
                <a:lnTo>
                  <a:pt x="4164" y="403"/>
                </a:lnTo>
                <a:lnTo>
                  <a:pt x="4179" y="407"/>
                </a:lnTo>
                <a:lnTo>
                  <a:pt x="4191" y="412"/>
                </a:lnTo>
                <a:lnTo>
                  <a:pt x="4197" y="416"/>
                </a:lnTo>
                <a:lnTo>
                  <a:pt x="4100" y="439"/>
                </a:lnTo>
                <a:lnTo>
                  <a:pt x="4094" y="448"/>
                </a:lnTo>
                <a:lnTo>
                  <a:pt x="4088" y="453"/>
                </a:lnTo>
                <a:lnTo>
                  <a:pt x="4081" y="458"/>
                </a:lnTo>
                <a:lnTo>
                  <a:pt x="4074" y="461"/>
                </a:lnTo>
                <a:lnTo>
                  <a:pt x="4067" y="463"/>
                </a:lnTo>
                <a:lnTo>
                  <a:pt x="4060" y="465"/>
                </a:lnTo>
                <a:lnTo>
                  <a:pt x="4052" y="466"/>
                </a:lnTo>
                <a:lnTo>
                  <a:pt x="4044" y="466"/>
                </a:lnTo>
                <a:lnTo>
                  <a:pt x="4036" y="465"/>
                </a:lnTo>
                <a:lnTo>
                  <a:pt x="4026" y="463"/>
                </a:lnTo>
                <a:lnTo>
                  <a:pt x="4019" y="461"/>
                </a:lnTo>
                <a:lnTo>
                  <a:pt x="4011" y="460"/>
                </a:lnTo>
                <a:lnTo>
                  <a:pt x="4001" y="460"/>
                </a:lnTo>
                <a:lnTo>
                  <a:pt x="3993" y="458"/>
                </a:lnTo>
                <a:lnTo>
                  <a:pt x="3985" y="457"/>
                </a:lnTo>
                <a:lnTo>
                  <a:pt x="3975" y="457"/>
                </a:lnTo>
                <a:lnTo>
                  <a:pt x="3968" y="458"/>
                </a:lnTo>
                <a:lnTo>
                  <a:pt x="3960" y="460"/>
                </a:lnTo>
                <a:lnTo>
                  <a:pt x="3949" y="460"/>
                </a:lnTo>
                <a:lnTo>
                  <a:pt x="3937" y="462"/>
                </a:lnTo>
                <a:lnTo>
                  <a:pt x="3925" y="463"/>
                </a:lnTo>
                <a:lnTo>
                  <a:pt x="3914" y="466"/>
                </a:lnTo>
                <a:lnTo>
                  <a:pt x="3903" y="470"/>
                </a:lnTo>
                <a:lnTo>
                  <a:pt x="3892" y="471"/>
                </a:lnTo>
                <a:lnTo>
                  <a:pt x="3882" y="475"/>
                </a:lnTo>
                <a:lnTo>
                  <a:pt x="3873" y="480"/>
                </a:lnTo>
                <a:lnTo>
                  <a:pt x="3865" y="485"/>
                </a:lnTo>
                <a:lnTo>
                  <a:pt x="3859" y="491"/>
                </a:lnTo>
                <a:lnTo>
                  <a:pt x="3855" y="498"/>
                </a:lnTo>
                <a:lnTo>
                  <a:pt x="3852" y="505"/>
                </a:lnTo>
                <a:lnTo>
                  <a:pt x="3854" y="515"/>
                </a:lnTo>
                <a:lnTo>
                  <a:pt x="3859" y="524"/>
                </a:lnTo>
                <a:lnTo>
                  <a:pt x="3867" y="527"/>
                </a:lnTo>
                <a:lnTo>
                  <a:pt x="3875" y="529"/>
                </a:lnTo>
                <a:lnTo>
                  <a:pt x="3885" y="532"/>
                </a:lnTo>
                <a:lnTo>
                  <a:pt x="3893" y="534"/>
                </a:lnTo>
                <a:lnTo>
                  <a:pt x="3901" y="537"/>
                </a:lnTo>
                <a:lnTo>
                  <a:pt x="3911" y="539"/>
                </a:lnTo>
                <a:lnTo>
                  <a:pt x="3919" y="542"/>
                </a:lnTo>
                <a:lnTo>
                  <a:pt x="3927" y="544"/>
                </a:lnTo>
                <a:lnTo>
                  <a:pt x="3936" y="548"/>
                </a:lnTo>
                <a:lnTo>
                  <a:pt x="3943" y="551"/>
                </a:lnTo>
                <a:lnTo>
                  <a:pt x="3951" y="553"/>
                </a:lnTo>
                <a:lnTo>
                  <a:pt x="3959" y="557"/>
                </a:lnTo>
                <a:lnTo>
                  <a:pt x="3967" y="561"/>
                </a:lnTo>
                <a:lnTo>
                  <a:pt x="3974" y="565"/>
                </a:lnTo>
                <a:lnTo>
                  <a:pt x="3982" y="568"/>
                </a:lnTo>
                <a:lnTo>
                  <a:pt x="3990" y="572"/>
                </a:lnTo>
                <a:lnTo>
                  <a:pt x="3996" y="590"/>
                </a:lnTo>
                <a:lnTo>
                  <a:pt x="4004" y="604"/>
                </a:lnTo>
                <a:lnTo>
                  <a:pt x="4014" y="613"/>
                </a:lnTo>
                <a:lnTo>
                  <a:pt x="4025" y="621"/>
                </a:lnTo>
                <a:lnTo>
                  <a:pt x="4036" y="629"/>
                </a:lnTo>
                <a:lnTo>
                  <a:pt x="4045" y="637"/>
                </a:lnTo>
                <a:lnTo>
                  <a:pt x="4051" y="645"/>
                </a:lnTo>
                <a:lnTo>
                  <a:pt x="4053" y="657"/>
                </a:lnTo>
                <a:lnTo>
                  <a:pt x="4053" y="687"/>
                </a:lnTo>
                <a:lnTo>
                  <a:pt x="4086" y="717"/>
                </a:lnTo>
                <a:lnTo>
                  <a:pt x="4103" y="714"/>
                </a:lnTo>
                <a:lnTo>
                  <a:pt x="4118" y="710"/>
                </a:lnTo>
                <a:lnTo>
                  <a:pt x="4133" y="707"/>
                </a:lnTo>
                <a:lnTo>
                  <a:pt x="4146" y="705"/>
                </a:lnTo>
                <a:lnTo>
                  <a:pt x="4159" y="703"/>
                </a:lnTo>
                <a:lnTo>
                  <a:pt x="4171" y="702"/>
                </a:lnTo>
                <a:lnTo>
                  <a:pt x="4185" y="701"/>
                </a:lnTo>
                <a:lnTo>
                  <a:pt x="4197" y="701"/>
                </a:lnTo>
                <a:lnTo>
                  <a:pt x="4211" y="701"/>
                </a:lnTo>
                <a:lnTo>
                  <a:pt x="4223" y="702"/>
                </a:lnTo>
                <a:lnTo>
                  <a:pt x="4237" y="705"/>
                </a:lnTo>
                <a:lnTo>
                  <a:pt x="4252" y="707"/>
                </a:lnTo>
                <a:lnTo>
                  <a:pt x="4265" y="710"/>
                </a:lnTo>
                <a:lnTo>
                  <a:pt x="4282" y="712"/>
                </a:lnTo>
                <a:lnTo>
                  <a:pt x="4297" y="717"/>
                </a:lnTo>
                <a:lnTo>
                  <a:pt x="4315" y="721"/>
                </a:lnTo>
                <a:lnTo>
                  <a:pt x="4324" y="726"/>
                </a:lnTo>
                <a:lnTo>
                  <a:pt x="4334" y="732"/>
                </a:lnTo>
                <a:lnTo>
                  <a:pt x="4346" y="739"/>
                </a:lnTo>
                <a:lnTo>
                  <a:pt x="4357" y="745"/>
                </a:lnTo>
                <a:lnTo>
                  <a:pt x="4369" y="753"/>
                </a:lnTo>
                <a:lnTo>
                  <a:pt x="4382" y="759"/>
                </a:lnTo>
                <a:lnTo>
                  <a:pt x="4394" y="767"/>
                </a:lnTo>
                <a:lnTo>
                  <a:pt x="4408" y="774"/>
                </a:lnTo>
                <a:lnTo>
                  <a:pt x="4420" y="779"/>
                </a:lnTo>
                <a:lnTo>
                  <a:pt x="4432" y="787"/>
                </a:lnTo>
                <a:lnTo>
                  <a:pt x="4446" y="792"/>
                </a:lnTo>
                <a:lnTo>
                  <a:pt x="4458" y="797"/>
                </a:lnTo>
                <a:lnTo>
                  <a:pt x="4471" y="801"/>
                </a:lnTo>
                <a:lnTo>
                  <a:pt x="4483" y="803"/>
                </a:lnTo>
                <a:lnTo>
                  <a:pt x="4494" y="806"/>
                </a:lnTo>
                <a:lnTo>
                  <a:pt x="4505" y="806"/>
                </a:lnTo>
                <a:lnTo>
                  <a:pt x="4525" y="817"/>
                </a:lnTo>
                <a:lnTo>
                  <a:pt x="4544" y="830"/>
                </a:lnTo>
                <a:lnTo>
                  <a:pt x="4562" y="845"/>
                </a:lnTo>
                <a:lnTo>
                  <a:pt x="4577" y="858"/>
                </a:lnTo>
                <a:lnTo>
                  <a:pt x="4591" y="874"/>
                </a:lnTo>
                <a:lnTo>
                  <a:pt x="4603" y="892"/>
                </a:lnTo>
                <a:lnTo>
                  <a:pt x="4614" y="908"/>
                </a:lnTo>
                <a:lnTo>
                  <a:pt x="4624" y="926"/>
                </a:lnTo>
                <a:lnTo>
                  <a:pt x="4631" y="945"/>
                </a:lnTo>
                <a:lnTo>
                  <a:pt x="4639" y="964"/>
                </a:lnTo>
                <a:lnTo>
                  <a:pt x="4643" y="984"/>
                </a:lnTo>
                <a:lnTo>
                  <a:pt x="4648" y="1005"/>
                </a:lnTo>
                <a:lnTo>
                  <a:pt x="4651" y="1027"/>
                </a:lnTo>
                <a:lnTo>
                  <a:pt x="4652" y="1047"/>
                </a:lnTo>
                <a:lnTo>
                  <a:pt x="4654" y="1068"/>
                </a:lnTo>
                <a:lnTo>
                  <a:pt x="4654" y="1090"/>
                </a:lnTo>
                <a:lnTo>
                  <a:pt x="4644" y="1099"/>
                </a:lnTo>
                <a:lnTo>
                  <a:pt x="4636" y="1108"/>
                </a:lnTo>
                <a:lnTo>
                  <a:pt x="4628" y="1113"/>
                </a:lnTo>
                <a:lnTo>
                  <a:pt x="4620" y="1118"/>
                </a:lnTo>
                <a:lnTo>
                  <a:pt x="4611" y="1121"/>
                </a:lnTo>
                <a:lnTo>
                  <a:pt x="4601" y="1127"/>
                </a:lnTo>
                <a:lnTo>
                  <a:pt x="4587" y="1132"/>
                </a:lnTo>
                <a:lnTo>
                  <a:pt x="4570" y="1138"/>
                </a:lnTo>
                <a:lnTo>
                  <a:pt x="4570" y="1156"/>
                </a:lnTo>
                <a:lnTo>
                  <a:pt x="4584" y="1161"/>
                </a:lnTo>
                <a:lnTo>
                  <a:pt x="4601" y="1164"/>
                </a:lnTo>
                <a:lnTo>
                  <a:pt x="4614" y="1169"/>
                </a:lnTo>
                <a:lnTo>
                  <a:pt x="4631" y="1173"/>
                </a:lnTo>
                <a:lnTo>
                  <a:pt x="4648" y="1177"/>
                </a:lnTo>
                <a:lnTo>
                  <a:pt x="4663" y="1180"/>
                </a:lnTo>
                <a:lnTo>
                  <a:pt x="4681" y="1182"/>
                </a:lnTo>
                <a:lnTo>
                  <a:pt x="4699" y="1183"/>
                </a:lnTo>
                <a:lnTo>
                  <a:pt x="4714" y="1183"/>
                </a:lnTo>
                <a:lnTo>
                  <a:pt x="4730" y="1182"/>
                </a:lnTo>
                <a:lnTo>
                  <a:pt x="4746" y="1178"/>
                </a:lnTo>
                <a:lnTo>
                  <a:pt x="4761" y="1173"/>
                </a:lnTo>
                <a:lnTo>
                  <a:pt x="4773" y="1166"/>
                </a:lnTo>
                <a:lnTo>
                  <a:pt x="4785" y="1157"/>
                </a:lnTo>
                <a:lnTo>
                  <a:pt x="4796" y="1145"/>
                </a:lnTo>
                <a:lnTo>
                  <a:pt x="4806" y="1132"/>
                </a:lnTo>
                <a:lnTo>
                  <a:pt x="4823" y="1130"/>
                </a:lnTo>
                <a:lnTo>
                  <a:pt x="4844" y="1129"/>
                </a:lnTo>
                <a:lnTo>
                  <a:pt x="4862" y="1130"/>
                </a:lnTo>
                <a:lnTo>
                  <a:pt x="4881" y="1132"/>
                </a:lnTo>
                <a:lnTo>
                  <a:pt x="4899" y="1135"/>
                </a:lnTo>
                <a:lnTo>
                  <a:pt x="4917" y="1142"/>
                </a:lnTo>
                <a:lnTo>
                  <a:pt x="4934" y="1148"/>
                </a:lnTo>
                <a:lnTo>
                  <a:pt x="4948" y="1157"/>
                </a:lnTo>
                <a:lnTo>
                  <a:pt x="4963" y="1167"/>
                </a:lnTo>
                <a:lnTo>
                  <a:pt x="4975" y="1177"/>
                </a:lnTo>
                <a:lnTo>
                  <a:pt x="4986" y="1191"/>
                </a:lnTo>
                <a:lnTo>
                  <a:pt x="4996" y="1205"/>
                </a:lnTo>
                <a:lnTo>
                  <a:pt x="5004" y="1221"/>
                </a:lnTo>
                <a:lnTo>
                  <a:pt x="5010" y="1238"/>
                </a:lnTo>
                <a:lnTo>
                  <a:pt x="5014" y="1257"/>
                </a:lnTo>
                <a:lnTo>
                  <a:pt x="5015" y="1277"/>
                </a:lnTo>
                <a:lnTo>
                  <a:pt x="5008" y="1281"/>
                </a:lnTo>
                <a:lnTo>
                  <a:pt x="5000" y="1284"/>
                </a:lnTo>
                <a:lnTo>
                  <a:pt x="4993" y="1288"/>
                </a:lnTo>
                <a:lnTo>
                  <a:pt x="4985" y="1289"/>
                </a:lnTo>
                <a:lnTo>
                  <a:pt x="4978" y="1292"/>
                </a:lnTo>
                <a:lnTo>
                  <a:pt x="4971" y="1296"/>
                </a:lnTo>
                <a:lnTo>
                  <a:pt x="4963" y="1298"/>
                </a:lnTo>
                <a:lnTo>
                  <a:pt x="4956" y="1301"/>
                </a:lnTo>
                <a:lnTo>
                  <a:pt x="4947" y="1302"/>
                </a:lnTo>
                <a:lnTo>
                  <a:pt x="4940" y="1305"/>
                </a:lnTo>
                <a:lnTo>
                  <a:pt x="4933" y="1308"/>
                </a:lnTo>
                <a:lnTo>
                  <a:pt x="4925" y="1312"/>
                </a:lnTo>
                <a:lnTo>
                  <a:pt x="4918" y="1315"/>
                </a:lnTo>
                <a:lnTo>
                  <a:pt x="4910" y="1320"/>
                </a:lnTo>
                <a:lnTo>
                  <a:pt x="4904" y="1325"/>
                </a:lnTo>
                <a:lnTo>
                  <a:pt x="4897" y="1331"/>
                </a:lnTo>
                <a:lnTo>
                  <a:pt x="4886" y="1335"/>
                </a:lnTo>
                <a:lnTo>
                  <a:pt x="4877" y="1336"/>
                </a:lnTo>
                <a:lnTo>
                  <a:pt x="4869" y="1340"/>
                </a:lnTo>
                <a:lnTo>
                  <a:pt x="4859" y="1342"/>
                </a:lnTo>
                <a:lnTo>
                  <a:pt x="4848" y="1346"/>
                </a:lnTo>
                <a:lnTo>
                  <a:pt x="4840" y="1349"/>
                </a:lnTo>
                <a:lnTo>
                  <a:pt x="4830" y="1353"/>
                </a:lnTo>
                <a:lnTo>
                  <a:pt x="4822" y="1356"/>
                </a:lnTo>
                <a:lnTo>
                  <a:pt x="4811" y="1360"/>
                </a:lnTo>
                <a:lnTo>
                  <a:pt x="4803" y="1365"/>
                </a:lnTo>
                <a:lnTo>
                  <a:pt x="4795" y="1369"/>
                </a:lnTo>
                <a:lnTo>
                  <a:pt x="4787" y="1374"/>
                </a:lnTo>
                <a:lnTo>
                  <a:pt x="4778" y="1380"/>
                </a:lnTo>
                <a:lnTo>
                  <a:pt x="4770" y="1385"/>
                </a:lnTo>
                <a:lnTo>
                  <a:pt x="4762" y="1392"/>
                </a:lnTo>
                <a:lnTo>
                  <a:pt x="4754" y="1398"/>
                </a:lnTo>
                <a:lnTo>
                  <a:pt x="4751" y="1409"/>
                </a:lnTo>
                <a:lnTo>
                  <a:pt x="4743" y="1417"/>
                </a:lnTo>
                <a:lnTo>
                  <a:pt x="4732" y="1422"/>
                </a:lnTo>
                <a:lnTo>
                  <a:pt x="4718" y="1426"/>
                </a:lnTo>
                <a:lnTo>
                  <a:pt x="4703" y="1426"/>
                </a:lnTo>
                <a:lnTo>
                  <a:pt x="4689" y="1426"/>
                </a:lnTo>
                <a:lnTo>
                  <a:pt x="4676" y="1426"/>
                </a:lnTo>
                <a:lnTo>
                  <a:pt x="4666" y="1426"/>
                </a:lnTo>
                <a:lnTo>
                  <a:pt x="4658" y="1440"/>
                </a:lnTo>
                <a:lnTo>
                  <a:pt x="4651" y="1451"/>
                </a:lnTo>
                <a:lnTo>
                  <a:pt x="4647" y="1464"/>
                </a:lnTo>
                <a:lnTo>
                  <a:pt x="4642" y="1475"/>
                </a:lnTo>
                <a:lnTo>
                  <a:pt x="4640" y="1486"/>
                </a:lnTo>
                <a:lnTo>
                  <a:pt x="4639" y="1497"/>
                </a:lnTo>
                <a:lnTo>
                  <a:pt x="4639" y="1508"/>
                </a:lnTo>
                <a:lnTo>
                  <a:pt x="4639" y="1519"/>
                </a:lnTo>
                <a:lnTo>
                  <a:pt x="4639" y="1531"/>
                </a:lnTo>
                <a:lnTo>
                  <a:pt x="4640" y="1541"/>
                </a:lnTo>
                <a:lnTo>
                  <a:pt x="4642" y="1552"/>
                </a:lnTo>
                <a:lnTo>
                  <a:pt x="4644" y="1565"/>
                </a:lnTo>
                <a:lnTo>
                  <a:pt x="4646" y="1576"/>
                </a:lnTo>
                <a:lnTo>
                  <a:pt x="4647" y="1589"/>
                </a:lnTo>
                <a:lnTo>
                  <a:pt x="4648" y="1601"/>
                </a:lnTo>
                <a:lnTo>
                  <a:pt x="4648" y="1615"/>
                </a:lnTo>
                <a:lnTo>
                  <a:pt x="4652" y="1617"/>
                </a:lnTo>
                <a:lnTo>
                  <a:pt x="4661" y="1617"/>
                </a:lnTo>
                <a:lnTo>
                  <a:pt x="4670" y="1618"/>
                </a:lnTo>
                <a:lnTo>
                  <a:pt x="4683" y="1618"/>
                </a:lnTo>
                <a:lnTo>
                  <a:pt x="4695" y="1618"/>
                </a:lnTo>
                <a:lnTo>
                  <a:pt x="4709" y="1619"/>
                </a:lnTo>
                <a:lnTo>
                  <a:pt x="4721" y="1619"/>
                </a:lnTo>
                <a:lnTo>
                  <a:pt x="4735" y="1622"/>
                </a:lnTo>
                <a:lnTo>
                  <a:pt x="4746" y="1624"/>
                </a:lnTo>
                <a:lnTo>
                  <a:pt x="4756" y="1628"/>
                </a:lnTo>
                <a:lnTo>
                  <a:pt x="4763" y="1632"/>
                </a:lnTo>
                <a:lnTo>
                  <a:pt x="4770" y="1637"/>
                </a:lnTo>
                <a:lnTo>
                  <a:pt x="4773" y="1643"/>
                </a:lnTo>
                <a:lnTo>
                  <a:pt x="4773" y="1651"/>
                </a:lnTo>
                <a:lnTo>
                  <a:pt x="4767" y="1659"/>
                </a:lnTo>
                <a:lnTo>
                  <a:pt x="4758" y="1670"/>
                </a:lnTo>
                <a:lnTo>
                  <a:pt x="4751" y="1678"/>
                </a:lnTo>
                <a:lnTo>
                  <a:pt x="4741" y="1687"/>
                </a:lnTo>
                <a:lnTo>
                  <a:pt x="4732" y="1696"/>
                </a:lnTo>
                <a:lnTo>
                  <a:pt x="4721" y="1702"/>
                </a:lnTo>
                <a:lnTo>
                  <a:pt x="4707" y="1710"/>
                </a:lnTo>
                <a:lnTo>
                  <a:pt x="4694" y="1716"/>
                </a:lnTo>
                <a:lnTo>
                  <a:pt x="4678" y="1723"/>
                </a:lnTo>
                <a:lnTo>
                  <a:pt x="4663" y="1729"/>
                </a:lnTo>
                <a:lnTo>
                  <a:pt x="4650" y="1734"/>
                </a:lnTo>
                <a:lnTo>
                  <a:pt x="4633" y="1739"/>
                </a:lnTo>
                <a:lnTo>
                  <a:pt x="4617" y="1744"/>
                </a:lnTo>
                <a:lnTo>
                  <a:pt x="4602" y="1750"/>
                </a:lnTo>
                <a:lnTo>
                  <a:pt x="4588" y="1755"/>
                </a:lnTo>
                <a:lnTo>
                  <a:pt x="4575" y="1761"/>
                </a:lnTo>
                <a:lnTo>
                  <a:pt x="4561" y="1767"/>
                </a:lnTo>
                <a:lnTo>
                  <a:pt x="4549" y="1772"/>
                </a:lnTo>
                <a:lnTo>
                  <a:pt x="4547" y="1782"/>
                </a:lnTo>
                <a:lnTo>
                  <a:pt x="4544" y="1792"/>
                </a:lnTo>
                <a:lnTo>
                  <a:pt x="4544" y="1801"/>
                </a:lnTo>
                <a:lnTo>
                  <a:pt x="4543" y="1811"/>
                </a:lnTo>
                <a:lnTo>
                  <a:pt x="4542" y="1820"/>
                </a:lnTo>
                <a:lnTo>
                  <a:pt x="4542" y="1829"/>
                </a:lnTo>
                <a:lnTo>
                  <a:pt x="4542" y="1838"/>
                </a:lnTo>
                <a:lnTo>
                  <a:pt x="4542" y="1846"/>
                </a:lnTo>
                <a:lnTo>
                  <a:pt x="4540" y="1855"/>
                </a:lnTo>
                <a:lnTo>
                  <a:pt x="4540" y="1864"/>
                </a:lnTo>
                <a:lnTo>
                  <a:pt x="4539" y="1873"/>
                </a:lnTo>
                <a:lnTo>
                  <a:pt x="4536" y="1882"/>
                </a:lnTo>
                <a:lnTo>
                  <a:pt x="4533" y="1892"/>
                </a:lnTo>
                <a:lnTo>
                  <a:pt x="4529" y="1901"/>
                </a:lnTo>
                <a:lnTo>
                  <a:pt x="4525" y="1911"/>
                </a:lnTo>
                <a:lnTo>
                  <a:pt x="4518" y="1921"/>
                </a:lnTo>
                <a:lnTo>
                  <a:pt x="4506" y="1936"/>
                </a:lnTo>
                <a:lnTo>
                  <a:pt x="4495" y="1949"/>
                </a:lnTo>
                <a:lnTo>
                  <a:pt x="4487" y="1961"/>
                </a:lnTo>
                <a:lnTo>
                  <a:pt x="4479" y="1973"/>
                </a:lnTo>
                <a:lnTo>
                  <a:pt x="4476" y="1983"/>
                </a:lnTo>
                <a:lnTo>
                  <a:pt x="4472" y="1993"/>
                </a:lnTo>
                <a:lnTo>
                  <a:pt x="4471" y="2002"/>
                </a:lnTo>
                <a:lnTo>
                  <a:pt x="4472" y="2011"/>
                </a:lnTo>
                <a:lnTo>
                  <a:pt x="4475" y="2019"/>
                </a:lnTo>
                <a:lnTo>
                  <a:pt x="4479" y="2028"/>
                </a:lnTo>
                <a:lnTo>
                  <a:pt x="4484" y="2037"/>
                </a:lnTo>
                <a:lnTo>
                  <a:pt x="4491" y="2046"/>
                </a:lnTo>
                <a:lnTo>
                  <a:pt x="4501" y="2055"/>
                </a:lnTo>
                <a:lnTo>
                  <a:pt x="4512" y="2066"/>
                </a:lnTo>
                <a:lnTo>
                  <a:pt x="4524" y="2078"/>
                </a:lnTo>
                <a:lnTo>
                  <a:pt x="4538" y="2090"/>
                </a:lnTo>
                <a:lnTo>
                  <a:pt x="4547" y="2101"/>
                </a:lnTo>
                <a:lnTo>
                  <a:pt x="4557" y="2114"/>
                </a:lnTo>
                <a:lnTo>
                  <a:pt x="4566" y="2125"/>
                </a:lnTo>
                <a:lnTo>
                  <a:pt x="4577" y="2137"/>
                </a:lnTo>
                <a:lnTo>
                  <a:pt x="4587" y="2149"/>
                </a:lnTo>
                <a:lnTo>
                  <a:pt x="4598" y="2161"/>
                </a:lnTo>
                <a:lnTo>
                  <a:pt x="4607" y="2172"/>
                </a:lnTo>
                <a:lnTo>
                  <a:pt x="4617" y="2184"/>
                </a:lnTo>
                <a:lnTo>
                  <a:pt x="4628" y="2196"/>
                </a:lnTo>
                <a:lnTo>
                  <a:pt x="4639" y="2208"/>
                </a:lnTo>
                <a:lnTo>
                  <a:pt x="4648" y="2219"/>
                </a:lnTo>
                <a:lnTo>
                  <a:pt x="4658" y="2230"/>
                </a:lnTo>
                <a:lnTo>
                  <a:pt x="4668" y="2242"/>
                </a:lnTo>
                <a:lnTo>
                  <a:pt x="4677" y="2254"/>
                </a:lnTo>
                <a:lnTo>
                  <a:pt x="4687" y="2266"/>
                </a:lnTo>
                <a:lnTo>
                  <a:pt x="4695" y="2277"/>
                </a:lnTo>
                <a:lnTo>
                  <a:pt x="4700" y="2277"/>
                </a:lnTo>
                <a:lnTo>
                  <a:pt x="4706" y="2283"/>
                </a:lnTo>
                <a:lnTo>
                  <a:pt x="4710" y="2291"/>
                </a:lnTo>
                <a:lnTo>
                  <a:pt x="4713" y="2301"/>
                </a:lnTo>
                <a:lnTo>
                  <a:pt x="4715" y="2311"/>
                </a:lnTo>
                <a:lnTo>
                  <a:pt x="4717" y="2321"/>
                </a:lnTo>
                <a:lnTo>
                  <a:pt x="4717" y="2333"/>
                </a:lnTo>
                <a:lnTo>
                  <a:pt x="4715" y="2343"/>
                </a:lnTo>
                <a:lnTo>
                  <a:pt x="4714" y="2354"/>
                </a:lnTo>
                <a:lnTo>
                  <a:pt x="4713" y="2367"/>
                </a:lnTo>
                <a:lnTo>
                  <a:pt x="4710" y="2377"/>
                </a:lnTo>
                <a:lnTo>
                  <a:pt x="4706" y="2388"/>
                </a:lnTo>
                <a:lnTo>
                  <a:pt x="4700" y="2397"/>
                </a:lnTo>
                <a:lnTo>
                  <a:pt x="4696" y="2407"/>
                </a:lnTo>
                <a:lnTo>
                  <a:pt x="4692" y="2415"/>
                </a:lnTo>
                <a:lnTo>
                  <a:pt x="4687" y="2424"/>
                </a:lnTo>
                <a:lnTo>
                  <a:pt x="4680" y="2429"/>
                </a:lnTo>
                <a:lnTo>
                  <a:pt x="4676" y="2434"/>
                </a:lnTo>
                <a:lnTo>
                  <a:pt x="4670" y="2439"/>
                </a:lnTo>
                <a:lnTo>
                  <a:pt x="4663" y="2445"/>
                </a:lnTo>
                <a:lnTo>
                  <a:pt x="4657" y="2451"/>
                </a:lnTo>
                <a:lnTo>
                  <a:pt x="4650" y="2459"/>
                </a:lnTo>
                <a:lnTo>
                  <a:pt x="4643" y="2465"/>
                </a:lnTo>
                <a:lnTo>
                  <a:pt x="4636" y="2473"/>
                </a:lnTo>
                <a:lnTo>
                  <a:pt x="4628" y="2480"/>
                </a:lnTo>
                <a:lnTo>
                  <a:pt x="4621" y="2487"/>
                </a:lnTo>
                <a:lnTo>
                  <a:pt x="4613" y="2493"/>
                </a:lnTo>
                <a:lnTo>
                  <a:pt x="4605" y="2498"/>
                </a:lnTo>
                <a:lnTo>
                  <a:pt x="4598" y="2504"/>
                </a:lnTo>
                <a:lnTo>
                  <a:pt x="4590" y="2508"/>
                </a:lnTo>
                <a:lnTo>
                  <a:pt x="4584" y="2513"/>
                </a:lnTo>
                <a:lnTo>
                  <a:pt x="4577" y="2516"/>
                </a:lnTo>
                <a:lnTo>
                  <a:pt x="4570" y="2517"/>
                </a:lnTo>
                <a:lnTo>
                  <a:pt x="4553" y="2520"/>
                </a:lnTo>
                <a:lnTo>
                  <a:pt x="4533" y="2522"/>
                </a:lnTo>
                <a:lnTo>
                  <a:pt x="4516" y="2525"/>
                </a:lnTo>
                <a:lnTo>
                  <a:pt x="4497" y="2528"/>
                </a:lnTo>
                <a:lnTo>
                  <a:pt x="4479" y="2532"/>
                </a:lnTo>
                <a:lnTo>
                  <a:pt x="4461" y="2537"/>
                </a:lnTo>
                <a:lnTo>
                  <a:pt x="4443" y="2541"/>
                </a:lnTo>
                <a:lnTo>
                  <a:pt x="4427" y="2547"/>
                </a:lnTo>
                <a:lnTo>
                  <a:pt x="4410" y="2554"/>
                </a:lnTo>
                <a:lnTo>
                  <a:pt x="4393" y="2562"/>
                </a:lnTo>
                <a:lnTo>
                  <a:pt x="4379" y="2571"/>
                </a:lnTo>
                <a:lnTo>
                  <a:pt x="4362" y="2581"/>
                </a:lnTo>
                <a:lnTo>
                  <a:pt x="4349" y="2592"/>
                </a:lnTo>
                <a:lnTo>
                  <a:pt x="4334" y="2604"/>
                </a:lnTo>
                <a:lnTo>
                  <a:pt x="4321" y="2618"/>
                </a:lnTo>
                <a:lnTo>
                  <a:pt x="4309" y="2632"/>
                </a:lnTo>
                <a:lnTo>
                  <a:pt x="4302" y="2636"/>
                </a:lnTo>
                <a:lnTo>
                  <a:pt x="4294" y="2638"/>
                </a:lnTo>
                <a:lnTo>
                  <a:pt x="4287" y="2641"/>
                </a:lnTo>
                <a:lnTo>
                  <a:pt x="4279" y="2642"/>
                </a:lnTo>
                <a:lnTo>
                  <a:pt x="4269" y="2645"/>
                </a:lnTo>
                <a:lnTo>
                  <a:pt x="4260" y="2647"/>
                </a:lnTo>
                <a:lnTo>
                  <a:pt x="4252" y="2648"/>
                </a:lnTo>
                <a:lnTo>
                  <a:pt x="4241" y="2651"/>
                </a:lnTo>
                <a:lnTo>
                  <a:pt x="4231" y="2652"/>
                </a:lnTo>
                <a:lnTo>
                  <a:pt x="4220" y="2653"/>
                </a:lnTo>
                <a:lnTo>
                  <a:pt x="4211" y="2653"/>
                </a:lnTo>
                <a:lnTo>
                  <a:pt x="4201" y="2653"/>
                </a:lnTo>
                <a:lnTo>
                  <a:pt x="4193" y="2655"/>
                </a:lnTo>
                <a:lnTo>
                  <a:pt x="4183" y="2655"/>
                </a:lnTo>
                <a:lnTo>
                  <a:pt x="4174" y="2656"/>
                </a:lnTo>
                <a:lnTo>
                  <a:pt x="4167" y="2656"/>
                </a:lnTo>
                <a:lnTo>
                  <a:pt x="4148" y="2660"/>
                </a:lnTo>
                <a:lnTo>
                  <a:pt x="4130" y="2663"/>
                </a:lnTo>
                <a:lnTo>
                  <a:pt x="4111" y="2666"/>
                </a:lnTo>
                <a:lnTo>
                  <a:pt x="4092" y="2669"/>
                </a:lnTo>
                <a:lnTo>
                  <a:pt x="4072" y="2672"/>
                </a:lnTo>
                <a:lnTo>
                  <a:pt x="4052" y="2676"/>
                </a:lnTo>
                <a:lnTo>
                  <a:pt x="4031" y="2679"/>
                </a:lnTo>
                <a:lnTo>
                  <a:pt x="4011" y="2682"/>
                </a:lnTo>
                <a:lnTo>
                  <a:pt x="3992" y="2687"/>
                </a:lnTo>
                <a:lnTo>
                  <a:pt x="3971" y="2691"/>
                </a:lnTo>
                <a:lnTo>
                  <a:pt x="3952" y="2696"/>
                </a:lnTo>
                <a:lnTo>
                  <a:pt x="3933" y="2703"/>
                </a:lnTo>
                <a:lnTo>
                  <a:pt x="3915" y="2709"/>
                </a:lnTo>
                <a:lnTo>
                  <a:pt x="3899" y="2717"/>
                </a:lnTo>
                <a:lnTo>
                  <a:pt x="3881" y="2724"/>
                </a:lnTo>
                <a:lnTo>
                  <a:pt x="3866" y="2734"/>
                </a:lnTo>
                <a:lnTo>
                  <a:pt x="3851" y="2734"/>
                </a:lnTo>
                <a:lnTo>
                  <a:pt x="3845" y="2744"/>
                </a:lnTo>
                <a:lnTo>
                  <a:pt x="3837" y="2752"/>
                </a:lnTo>
                <a:lnTo>
                  <a:pt x="3828" y="2757"/>
                </a:lnTo>
                <a:lnTo>
                  <a:pt x="3817" y="2763"/>
                </a:lnTo>
                <a:lnTo>
                  <a:pt x="3806" y="2767"/>
                </a:lnTo>
                <a:lnTo>
                  <a:pt x="3792" y="2770"/>
                </a:lnTo>
                <a:lnTo>
                  <a:pt x="3778" y="2772"/>
                </a:lnTo>
                <a:lnTo>
                  <a:pt x="3765" y="2772"/>
                </a:lnTo>
                <a:lnTo>
                  <a:pt x="3750" y="2772"/>
                </a:lnTo>
                <a:lnTo>
                  <a:pt x="3733" y="2772"/>
                </a:lnTo>
                <a:lnTo>
                  <a:pt x="3715" y="2771"/>
                </a:lnTo>
                <a:lnTo>
                  <a:pt x="3699" y="2767"/>
                </a:lnTo>
                <a:lnTo>
                  <a:pt x="3681" y="2766"/>
                </a:lnTo>
                <a:lnTo>
                  <a:pt x="3665" y="2762"/>
                </a:lnTo>
                <a:lnTo>
                  <a:pt x="3646" y="2757"/>
                </a:lnTo>
                <a:lnTo>
                  <a:pt x="3629" y="2753"/>
                </a:lnTo>
                <a:lnTo>
                  <a:pt x="3610" y="2748"/>
                </a:lnTo>
                <a:lnTo>
                  <a:pt x="3592" y="2744"/>
                </a:lnTo>
                <a:lnTo>
                  <a:pt x="3575" y="2737"/>
                </a:lnTo>
                <a:lnTo>
                  <a:pt x="3555" y="2732"/>
                </a:lnTo>
                <a:lnTo>
                  <a:pt x="3539" y="2725"/>
                </a:lnTo>
                <a:lnTo>
                  <a:pt x="3523" y="2719"/>
                </a:lnTo>
                <a:lnTo>
                  <a:pt x="3506" y="2713"/>
                </a:lnTo>
                <a:lnTo>
                  <a:pt x="3491" y="2708"/>
                </a:lnTo>
                <a:lnTo>
                  <a:pt x="3476" y="2700"/>
                </a:lnTo>
                <a:lnTo>
                  <a:pt x="3462" y="2695"/>
                </a:lnTo>
                <a:lnTo>
                  <a:pt x="3449" y="2687"/>
                </a:lnTo>
                <a:lnTo>
                  <a:pt x="3438" y="2682"/>
                </a:lnTo>
                <a:lnTo>
                  <a:pt x="3427" y="2677"/>
                </a:lnTo>
                <a:lnTo>
                  <a:pt x="3417" y="2672"/>
                </a:lnTo>
                <a:lnTo>
                  <a:pt x="3409" y="2667"/>
                </a:lnTo>
                <a:lnTo>
                  <a:pt x="3402" y="2663"/>
                </a:lnTo>
                <a:lnTo>
                  <a:pt x="3391" y="2663"/>
                </a:lnTo>
                <a:lnTo>
                  <a:pt x="3380" y="2662"/>
                </a:lnTo>
                <a:lnTo>
                  <a:pt x="3369" y="2661"/>
                </a:lnTo>
                <a:lnTo>
                  <a:pt x="3357" y="2661"/>
                </a:lnTo>
                <a:lnTo>
                  <a:pt x="3345" y="2660"/>
                </a:lnTo>
                <a:lnTo>
                  <a:pt x="3332" y="2657"/>
                </a:lnTo>
                <a:lnTo>
                  <a:pt x="3320" y="2656"/>
                </a:lnTo>
                <a:lnTo>
                  <a:pt x="3308" y="2653"/>
                </a:lnTo>
                <a:lnTo>
                  <a:pt x="3295" y="2653"/>
                </a:lnTo>
                <a:lnTo>
                  <a:pt x="3283" y="2652"/>
                </a:lnTo>
                <a:lnTo>
                  <a:pt x="3271" y="2650"/>
                </a:lnTo>
                <a:lnTo>
                  <a:pt x="3259" y="2648"/>
                </a:lnTo>
                <a:lnTo>
                  <a:pt x="3246" y="2647"/>
                </a:lnTo>
                <a:lnTo>
                  <a:pt x="3235" y="2646"/>
                </a:lnTo>
                <a:lnTo>
                  <a:pt x="3223" y="2646"/>
                </a:lnTo>
                <a:lnTo>
                  <a:pt x="3212" y="2646"/>
                </a:lnTo>
                <a:lnTo>
                  <a:pt x="3207" y="2642"/>
                </a:lnTo>
                <a:lnTo>
                  <a:pt x="3198" y="2639"/>
                </a:lnTo>
                <a:lnTo>
                  <a:pt x="3191" y="2636"/>
                </a:lnTo>
                <a:lnTo>
                  <a:pt x="3183" y="2633"/>
                </a:lnTo>
                <a:lnTo>
                  <a:pt x="3175" y="2632"/>
                </a:lnTo>
                <a:lnTo>
                  <a:pt x="3168" y="2632"/>
                </a:lnTo>
                <a:lnTo>
                  <a:pt x="3160" y="2634"/>
                </a:lnTo>
                <a:lnTo>
                  <a:pt x="3153" y="2639"/>
                </a:lnTo>
                <a:lnTo>
                  <a:pt x="3153" y="2647"/>
                </a:lnTo>
                <a:lnTo>
                  <a:pt x="3155" y="2655"/>
                </a:lnTo>
                <a:lnTo>
                  <a:pt x="3155" y="2665"/>
                </a:lnTo>
                <a:lnTo>
                  <a:pt x="3156" y="2671"/>
                </a:lnTo>
                <a:lnTo>
                  <a:pt x="3157" y="2677"/>
                </a:lnTo>
                <a:lnTo>
                  <a:pt x="3159" y="2685"/>
                </a:lnTo>
                <a:lnTo>
                  <a:pt x="3160" y="2691"/>
                </a:lnTo>
                <a:lnTo>
                  <a:pt x="3161" y="2699"/>
                </a:lnTo>
                <a:lnTo>
                  <a:pt x="3164" y="2704"/>
                </a:lnTo>
                <a:lnTo>
                  <a:pt x="3167" y="2710"/>
                </a:lnTo>
                <a:lnTo>
                  <a:pt x="3170" y="2718"/>
                </a:lnTo>
                <a:lnTo>
                  <a:pt x="3172" y="2724"/>
                </a:lnTo>
                <a:lnTo>
                  <a:pt x="3175" y="2732"/>
                </a:lnTo>
                <a:lnTo>
                  <a:pt x="3179" y="2738"/>
                </a:lnTo>
                <a:lnTo>
                  <a:pt x="3183" y="2746"/>
                </a:lnTo>
                <a:lnTo>
                  <a:pt x="3186" y="2754"/>
                </a:lnTo>
                <a:lnTo>
                  <a:pt x="3197" y="2758"/>
                </a:lnTo>
                <a:lnTo>
                  <a:pt x="3209" y="2765"/>
                </a:lnTo>
                <a:lnTo>
                  <a:pt x="3222" y="2768"/>
                </a:lnTo>
                <a:lnTo>
                  <a:pt x="3233" y="2773"/>
                </a:lnTo>
                <a:lnTo>
                  <a:pt x="3245" y="2778"/>
                </a:lnTo>
                <a:lnTo>
                  <a:pt x="3256" y="2783"/>
                </a:lnTo>
                <a:lnTo>
                  <a:pt x="3268" y="2790"/>
                </a:lnTo>
                <a:lnTo>
                  <a:pt x="3279" y="2794"/>
                </a:lnTo>
                <a:lnTo>
                  <a:pt x="3290" y="2800"/>
                </a:lnTo>
                <a:lnTo>
                  <a:pt x="3301" y="2805"/>
                </a:lnTo>
                <a:lnTo>
                  <a:pt x="3312" y="2811"/>
                </a:lnTo>
                <a:lnTo>
                  <a:pt x="3323" y="2816"/>
                </a:lnTo>
                <a:lnTo>
                  <a:pt x="3332" y="2824"/>
                </a:lnTo>
                <a:lnTo>
                  <a:pt x="3345" y="2829"/>
                </a:lnTo>
                <a:lnTo>
                  <a:pt x="3354" y="2835"/>
                </a:lnTo>
                <a:lnTo>
                  <a:pt x="3362" y="2843"/>
                </a:lnTo>
                <a:lnTo>
                  <a:pt x="3362" y="2857"/>
                </a:lnTo>
                <a:lnTo>
                  <a:pt x="3361" y="2868"/>
                </a:lnTo>
                <a:lnTo>
                  <a:pt x="3358" y="2881"/>
                </a:lnTo>
                <a:lnTo>
                  <a:pt x="3356" y="2893"/>
                </a:lnTo>
                <a:lnTo>
                  <a:pt x="3353" y="2907"/>
                </a:lnTo>
                <a:lnTo>
                  <a:pt x="3347" y="2921"/>
                </a:lnTo>
                <a:lnTo>
                  <a:pt x="3346" y="2934"/>
                </a:lnTo>
                <a:lnTo>
                  <a:pt x="3341" y="2948"/>
                </a:lnTo>
                <a:lnTo>
                  <a:pt x="3338" y="2960"/>
                </a:lnTo>
                <a:lnTo>
                  <a:pt x="3335" y="2973"/>
                </a:lnTo>
                <a:lnTo>
                  <a:pt x="3332" y="2987"/>
                </a:lnTo>
                <a:lnTo>
                  <a:pt x="3331" y="3001"/>
                </a:lnTo>
                <a:lnTo>
                  <a:pt x="3331" y="3015"/>
                </a:lnTo>
                <a:lnTo>
                  <a:pt x="3332" y="3027"/>
                </a:lnTo>
                <a:lnTo>
                  <a:pt x="3332" y="3040"/>
                </a:lnTo>
                <a:lnTo>
                  <a:pt x="3336" y="3054"/>
                </a:lnTo>
                <a:lnTo>
                  <a:pt x="3336" y="3061"/>
                </a:lnTo>
                <a:lnTo>
                  <a:pt x="3338" y="3069"/>
                </a:lnTo>
                <a:lnTo>
                  <a:pt x="3338" y="3076"/>
                </a:lnTo>
                <a:lnTo>
                  <a:pt x="3339" y="3085"/>
                </a:lnTo>
                <a:lnTo>
                  <a:pt x="3341" y="3094"/>
                </a:lnTo>
                <a:lnTo>
                  <a:pt x="3343" y="3103"/>
                </a:lnTo>
                <a:lnTo>
                  <a:pt x="3346" y="3112"/>
                </a:lnTo>
                <a:lnTo>
                  <a:pt x="3346" y="3121"/>
                </a:lnTo>
                <a:lnTo>
                  <a:pt x="3349" y="3130"/>
                </a:lnTo>
                <a:lnTo>
                  <a:pt x="3353" y="3138"/>
                </a:lnTo>
                <a:lnTo>
                  <a:pt x="3356" y="3146"/>
                </a:lnTo>
                <a:lnTo>
                  <a:pt x="3358" y="3154"/>
                </a:lnTo>
                <a:lnTo>
                  <a:pt x="3360" y="3162"/>
                </a:lnTo>
                <a:lnTo>
                  <a:pt x="3364" y="3169"/>
                </a:lnTo>
                <a:lnTo>
                  <a:pt x="3367" y="3176"/>
                </a:lnTo>
                <a:lnTo>
                  <a:pt x="3371" y="3181"/>
                </a:lnTo>
                <a:lnTo>
                  <a:pt x="3371" y="3193"/>
                </a:lnTo>
                <a:lnTo>
                  <a:pt x="3371" y="3205"/>
                </a:lnTo>
                <a:lnTo>
                  <a:pt x="3371" y="3218"/>
                </a:lnTo>
                <a:lnTo>
                  <a:pt x="3373" y="3232"/>
                </a:lnTo>
                <a:lnTo>
                  <a:pt x="3378" y="3244"/>
                </a:lnTo>
                <a:lnTo>
                  <a:pt x="3383" y="3256"/>
                </a:lnTo>
                <a:lnTo>
                  <a:pt x="3387" y="3267"/>
                </a:lnTo>
                <a:lnTo>
                  <a:pt x="3395" y="3277"/>
                </a:lnTo>
                <a:lnTo>
                  <a:pt x="3408" y="3277"/>
                </a:lnTo>
                <a:lnTo>
                  <a:pt x="3417" y="3277"/>
                </a:lnTo>
                <a:lnTo>
                  <a:pt x="3428" y="3279"/>
                </a:lnTo>
                <a:lnTo>
                  <a:pt x="3438" y="3279"/>
                </a:lnTo>
                <a:lnTo>
                  <a:pt x="3447" y="3281"/>
                </a:lnTo>
                <a:lnTo>
                  <a:pt x="3458" y="3282"/>
                </a:lnTo>
                <a:lnTo>
                  <a:pt x="3468" y="3285"/>
                </a:lnTo>
                <a:lnTo>
                  <a:pt x="3477" y="3286"/>
                </a:lnTo>
                <a:lnTo>
                  <a:pt x="3487" y="3289"/>
                </a:lnTo>
                <a:lnTo>
                  <a:pt x="3497" y="3290"/>
                </a:lnTo>
                <a:lnTo>
                  <a:pt x="3506" y="3291"/>
                </a:lnTo>
                <a:lnTo>
                  <a:pt x="3517" y="3292"/>
                </a:lnTo>
                <a:lnTo>
                  <a:pt x="3528" y="3295"/>
                </a:lnTo>
                <a:lnTo>
                  <a:pt x="3538" y="3296"/>
                </a:lnTo>
                <a:lnTo>
                  <a:pt x="3547" y="3296"/>
                </a:lnTo>
                <a:lnTo>
                  <a:pt x="3558" y="3296"/>
                </a:lnTo>
                <a:lnTo>
                  <a:pt x="3637" y="3284"/>
                </a:lnTo>
                <a:lnTo>
                  <a:pt x="3683" y="3284"/>
                </a:lnTo>
                <a:lnTo>
                  <a:pt x="3681" y="3310"/>
                </a:lnTo>
                <a:lnTo>
                  <a:pt x="3678" y="3330"/>
                </a:lnTo>
                <a:lnTo>
                  <a:pt x="3676" y="3344"/>
                </a:lnTo>
                <a:lnTo>
                  <a:pt x="3668" y="3354"/>
                </a:lnTo>
                <a:lnTo>
                  <a:pt x="3654" y="3361"/>
                </a:lnTo>
                <a:lnTo>
                  <a:pt x="3637" y="3367"/>
                </a:lnTo>
                <a:lnTo>
                  <a:pt x="3614" y="3372"/>
                </a:lnTo>
                <a:lnTo>
                  <a:pt x="3584" y="3378"/>
                </a:lnTo>
                <a:lnTo>
                  <a:pt x="3577" y="3385"/>
                </a:lnTo>
                <a:lnTo>
                  <a:pt x="3569" y="3392"/>
                </a:lnTo>
                <a:lnTo>
                  <a:pt x="3561" y="3397"/>
                </a:lnTo>
                <a:lnTo>
                  <a:pt x="3551" y="3404"/>
                </a:lnTo>
                <a:lnTo>
                  <a:pt x="3542" y="3407"/>
                </a:lnTo>
                <a:lnTo>
                  <a:pt x="3531" y="3412"/>
                </a:lnTo>
                <a:lnTo>
                  <a:pt x="3520" y="3416"/>
                </a:lnTo>
                <a:lnTo>
                  <a:pt x="3507" y="3421"/>
                </a:lnTo>
                <a:lnTo>
                  <a:pt x="3498" y="3426"/>
                </a:lnTo>
                <a:lnTo>
                  <a:pt x="3486" y="3429"/>
                </a:lnTo>
                <a:lnTo>
                  <a:pt x="3476" y="3434"/>
                </a:lnTo>
                <a:lnTo>
                  <a:pt x="3465" y="3438"/>
                </a:lnTo>
                <a:lnTo>
                  <a:pt x="3456" y="3440"/>
                </a:lnTo>
                <a:lnTo>
                  <a:pt x="3445" y="3445"/>
                </a:lnTo>
                <a:lnTo>
                  <a:pt x="3436" y="3449"/>
                </a:lnTo>
                <a:lnTo>
                  <a:pt x="3430" y="3453"/>
                </a:lnTo>
                <a:lnTo>
                  <a:pt x="3424" y="3459"/>
                </a:lnTo>
                <a:lnTo>
                  <a:pt x="3419" y="3465"/>
                </a:lnTo>
                <a:lnTo>
                  <a:pt x="3413" y="3470"/>
                </a:lnTo>
                <a:lnTo>
                  <a:pt x="3408" y="3477"/>
                </a:lnTo>
                <a:lnTo>
                  <a:pt x="3404" y="3483"/>
                </a:lnTo>
                <a:lnTo>
                  <a:pt x="3398" y="3489"/>
                </a:lnTo>
                <a:lnTo>
                  <a:pt x="3394" y="3496"/>
                </a:lnTo>
                <a:lnTo>
                  <a:pt x="3390" y="3503"/>
                </a:lnTo>
                <a:lnTo>
                  <a:pt x="3384" y="3510"/>
                </a:lnTo>
                <a:lnTo>
                  <a:pt x="3383" y="3517"/>
                </a:lnTo>
                <a:lnTo>
                  <a:pt x="3379" y="3524"/>
                </a:lnTo>
                <a:lnTo>
                  <a:pt x="3375" y="3530"/>
                </a:lnTo>
                <a:lnTo>
                  <a:pt x="3373" y="3537"/>
                </a:lnTo>
                <a:lnTo>
                  <a:pt x="3371" y="3545"/>
                </a:lnTo>
                <a:lnTo>
                  <a:pt x="3371" y="3553"/>
                </a:lnTo>
                <a:lnTo>
                  <a:pt x="3371" y="3561"/>
                </a:lnTo>
                <a:lnTo>
                  <a:pt x="3365" y="3574"/>
                </a:lnTo>
                <a:lnTo>
                  <a:pt x="3358" y="3584"/>
                </a:lnTo>
                <a:lnTo>
                  <a:pt x="3349" y="3590"/>
                </a:lnTo>
                <a:lnTo>
                  <a:pt x="3339" y="3597"/>
                </a:lnTo>
                <a:lnTo>
                  <a:pt x="3330" y="3602"/>
                </a:lnTo>
                <a:lnTo>
                  <a:pt x="3319" y="3608"/>
                </a:lnTo>
                <a:lnTo>
                  <a:pt x="3308" y="3614"/>
                </a:lnTo>
                <a:lnTo>
                  <a:pt x="3297" y="3622"/>
                </a:lnTo>
                <a:lnTo>
                  <a:pt x="3276" y="3622"/>
                </a:lnTo>
                <a:lnTo>
                  <a:pt x="3259" y="3625"/>
                </a:lnTo>
                <a:lnTo>
                  <a:pt x="3246" y="3630"/>
                </a:lnTo>
                <a:lnTo>
                  <a:pt x="3233" y="3636"/>
                </a:lnTo>
                <a:lnTo>
                  <a:pt x="3222" y="3644"/>
                </a:lnTo>
                <a:lnTo>
                  <a:pt x="3212" y="3654"/>
                </a:lnTo>
                <a:lnTo>
                  <a:pt x="3202" y="3665"/>
                </a:lnTo>
                <a:lnTo>
                  <a:pt x="3194" y="3680"/>
                </a:lnTo>
                <a:lnTo>
                  <a:pt x="3185" y="3683"/>
                </a:lnTo>
                <a:lnTo>
                  <a:pt x="3174" y="3685"/>
                </a:lnTo>
                <a:lnTo>
                  <a:pt x="3163" y="3688"/>
                </a:lnTo>
                <a:lnTo>
                  <a:pt x="3152" y="3688"/>
                </a:lnTo>
                <a:lnTo>
                  <a:pt x="3140" y="3690"/>
                </a:lnTo>
                <a:lnTo>
                  <a:pt x="3129" y="3693"/>
                </a:lnTo>
                <a:lnTo>
                  <a:pt x="3116" y="3694"/>
                </a:lnTo>
                <a:lnTo>
                  <a:pt x="3105" y="3697"/>
                </a:lnTo>
                <a:lnTo>
                  <a:pt x="3093" y="3699"/>
                </a:lnTo>
                <a:lnTo>
                  <a:pt x="3082" y="3700"/>
                </a:lnTo>
                <a:lnTo>
                  <a:pt x="3071" y="3704"/>
                </a:lnTo>
                <a:lnTo>
                  <a:pt x="3060" y="3708"/>
                </a:lnTo>
                <a:lnTo>
                  <a:pt x="3049" y="3712"/>
                </a:lnTo>
                <a:lnTo>
                  <a:pt x="3038" y="3717"/>
                </a:lnTo>
                <a:lnTo>
                  <a:pt x="3030" y="3723"/>
                </a:lnTo>
                <a:lnTo>
                  <a:pt x="3022" y="3731"/>
                </a:lnTo>
                <a:lnTo>
                  <a:pt x="3012" y="3733"/>
                </a:lnTo>
                <a:lnTo>
                  <a:pt x="3003" y="3738"/>
                </a:lnTo>
                <a:lnTo>
                  <a:pt x="2993" y="3742"/>
                </a:lnTo>
                <a:lnTo>
                  <a:pt x="2982" y="3745"/>
                </a:lnTo>
                <a:lnTo>
                  <a:pt x="2973" y="3750"/>
                </a:lnTo>
                <a:lnTo>
                  <a:pt x="2962" y="3753"/>
                </a:lnTo>
                <a:lnTo>
                  <a:pt x="2951" y="3756"/>
                </a:lnTo>
                <a:lnTo>
                  <a:pt x="2940" y="3761"/>
                </a:lnTo>
                <a:lnTo>
                  <a:pt x="2929" y="3766"/>
                </a:lnTo>
                <a:lnTo>
                  <a:pt x="2921" y="3770"/>
                </a:lnTo>
                <a:lnTo>
                  <a:pt x="2910" y="3775"/>
                </a:lnTo>
                <a:lnTo>
                  <a:pt x="2901" y="3780"/>
                </a:lnTo>
                <a:lnTo>
                  <a:pt x="2893" y="3786"/>
                </a:lnTo>
                <a:lnTo>
                  <a:pt x="2886" y="3793"/>
                </a:lnTo>
                <a:lnTo>
                  <a:pt x="2878" y="3800"/>
                </a:lnTo>
                <a:lnTo>
                  <a:pt x="2874" y="3808"/>
                </a:lnTo>
                <a:lnTo>
                  <a:pt x="2858" y="3820"/>
                </a:lnTo>
                <a:lnTo>
                  <a:pt x="2840" y="3830"/>
                </a:lnTo>
                <a:lnTo>
                  <a:pt x="2824" y="3839"/>
                </a:lnTo>
                <a:lnTo>
                  <a:pt x="2807" y="3848"/>
                </a:lnTo>
                <a:lnTo>
                  <a:pt x="2791" y="3856"/>
                </a:lnTo>
                <a:lnTo>
                  <a:pt x="2772" y="3861"/>
                </a:lnTo>
                <a:lnTo>
                  <a:pt x="2754" y="3867"/>
                </a:lnTo>
                <a:lnTo>
                  <a:pt x="2736" y="3871"/>
                </a:lnTo>
                <a:lnTo>
                  <a:pt x="2717" y="3875"/>
                </a:lnTo>
                <a:lnTo>
                  <a:pt x="2699" y="3877"/>
                </a:lnTo>
                <a:lnTo>
                  <a:pt x="2680" y="3880"/>
                </a:lnTo>
                <a:lnTo>
                  <a:pt x="2661" y="3881"/>
                </a:lnTo>
                <a:lnTo>
                  <a:pt x="2642" y="3883"/>
                </a:lnTo>
                <a:lnTo>
                  <a:pt x="2621" y="3885"/>
                </a:lnTo>
                <a:lnTo>
                  <a:pt x="2601" y="3886"/>
                </a:lnTo>
                <a:lnTo>
                  <a:pt x="2581" y="3886"/>
                </a:lnTo>
                <a:lnTo>
                  <a:pt x="2573" y="3881"/>
                </a:lnTo>
                <a:lnTo>
                  <a:pt x="2562" y="3873"/>
                </a:lnTo>
                <a:lnTo>
                  <a:pt x="2551" y="3868"/>
                </a:lnTo>
                <a:lnTo>
                  <a:pt x="2539" y="3862"/>
                </a:lnTo>
                <a:lnTo>
                  <a:pt x="2525" y="3856"/>
                </a:lnTo>
                <a:lnTo>
                  <a:pt x="2510" y="3848"/>
                </a:lnTo>
                <a:lnTo>
                  <a:pt x="2495" y="3842"/>
                </a:lnTo>
                <a:lnTo>
                  <a:pt x="2483" y="3834"/>
                </a:lnTo>
                <a:lnTo>
                  <a:pt x="2468" y="3825"/>
                </a:lnTo>
                <a:lnTo>
                  <a:pt x="2454" y="3818"/>
                </a:lnTo>
                <a:lnTo>
                  <a:pt x="2442" y="3810"/>
                </a:lnTo>
                <a:lnTo>
                  <a:pt x="2431" y="3801"/>
                </a:lnTo>
                <a:lnTo>
                  <a:pt x="2421" y="3790"/>
                </a:lnTo>
                <a:lnTo>
                  <a:pt x="2414" y="3780"/>
                </a:lnTo>
                <a:lnTo>
                  <a:pt x="2409" y="3770"/>
                </a:lnTo>
                <a:lnTo>
                  <a:pt x="2409" y="3758"/>
                </a:lnTo>
                <a:lnTo>
                  <a:pt x="2402" y="3752"/>
                </a:lnTo>
                <a:lnTo>
                  <a:pt x="2397" y="3745"/>
                </a:lnTo>
                <a:lnTo>
                  <a:pt x="2391" y="3738"/>
                </a:lnTo>
                <a:lnTo>
                  <a:pt x="2384" y="3731"/>
                </a:lnTo>
                <a:lnTo>
                  <a:pt x="2379" y="3722"/>
                </a:lnTo>
                <a:lnTo>
                  <a:pt x="2375" y="3714"/>
                </a:lnTo>
                <a:lnTo>
                  <a:pt x="2369" y="3707"/>
                </a:lnTo>
                <a:lnTo>
                  <a:pt x="2365" y="3699"/>
                </a:lnTo>
                <a:lnTo>
                  <a:pt x="2360" y="3690"/>
                </a:lnTo>
                <a:lnTo>
                  <a:pt x="2356" y="3683"/>
                </a:lnTo>
                <a:lnTo>
                  <a:pt x="2350" y="3676"/>
                </a:lnTo>
                <a:lnTo>
                  <a:pt x="2346" y="3669"/>
                </a:lnTo>
                <a:lnTo>
                  <a:pt x="2341" y="3662"/>
                </a:lnTo>
                <a:lnTo>
                  <a:pt x="2335" y="3656"/>
                </a:lnTo>
                <a:lnTo>
                  <a:pt x="2330" y="3651"/>
                </a:lnTo>
                <a:lnTo>
                  <a:pt x="2324" y="3645"/>
                </a:lnTo>
                <a:lnTo>
                  <a:pt x="2323" y="3633"/>
                </a:lnTo>
                <a:lnTo>
                  <a:pt x="2323" y="3621"/>
                </a:lnTo>
                <a:lnTo>
                  <a:pt x="2319" y="3608"/>
                </a:lnTo>
                <a:lnTo>
                  <a:pt x="2315" y="3593"/>
                </a:lnTo>
                <a:lnTo>
                  <a:pt x="2309" y="3577"/>
                </a:lnTo>
                <a:lnTo>
                  <a:pt x="2304" y="3563"/>
                </a:lnTo>
                <a:lnTo>
                  <a:pt x="2297" y="3546"/>
                </a:lnTo>
                <a:lnTo>
                  <a:pt x="2289" y="3530"/>
                </a:lnTo>
                <a:lnTo>
                  <a:pt x="2282" y="3515"/>
                </a:lnTo>
                <a:lnTo>
                  <a:pt x="2274" y="3498"/>
                </a:lnTo>
                <a:lnTo>
                  <a:pt x="2267" y="3483"/>
                </a:lnTo>
                <a:lnTo>
                  <a:pt x="2260" y="3470"/>
                </a:lnTo>
                <a:lnTo>
                  <a:pt x="2252" y="3457"/>
                </a:lnTo>
                <a:lnTo>
                  <a:pt x="2245" y="3444"/>
                </a:lnTo>
                <a:lnTo>
                  <a:pt x="2238" y="3433"/>
                </a:lnTo>
                <a:lnTo>
                  <a:pt x="2233" y="3423"/>
                </a:lnTo>
                <a:lnTo>
                  <a:pt x="2230" y="3412"/>
                </a:lnTo>
                <a:lnTo>
                  <a:pt x="2226" y="3404"/>
                </a:lnTo>
                <a:lnTo>
                  <a:pt x="2222" y="3393"/>
                </a:lnTo>
                <a:lnTo>
                  <a:pt x="2216" y="3383"/>
                </a:lnTo>
                <a:lnTo>
                  <a:pt x="2212" y="3375"/>
                </a:lnTo>
                <a:lnTo>
                  <a:pt x="2207" y="3364"/>
                </a:lnTo>
                <a:lnTo>
                  <a:pt x="2200" y="3357"/>
                </a:lnTo>
                <a:lnTo>
                  <a:pt x="2194" y="3347"/>
                </a:lnTo>
                <a:lnTo>
                  <a:pt x="2187" y="3338"/>
                </a:lnTo>
                <a:lnTo>
                  <a:pt x="2182" y="3329"/>
                </a:lnTo>
                <a:lnTo>
                  <a:pt x="2175" y="3320"/>
                </a:lnTo>
                <a:lnTo>
                  <a:pt x="2170" y="3311"/>
                </a:lnTo>
                <a:lnTo>
                  <a:pt x="2163" y="3303"/>
                </a:lnTo>
                <a:lnTo>
                  <a:pt x="2159" y="3294"/>
                </a:lnTo>
                <a:lnTo>
                  <a:pt x="2152" y="3285"/>
                </a:lnTo>
                <a:lnTo>
                  <a:pt x="2148" y="3277"/>
                </a:lnTo>
                <a:lnTo>
                  <a:pt x="2144" y="3276"/>
                </a:lnTo>
                <a:lnTo>
                  <a:pt x="2138" y="3273"/>
                </a:lnTo>
                <a:lnTo>
                  <a:pt x="2131" y="3270"/>
                </a:lnTo>
                <a:lnTo>
                  <a:pt x="2123" y="3267"/>
                </a:lnTo>
                <a:lnTo>
                  <a:pt x="2114" y="3261"/>
                </a:lnTo>
                <a:lnTo>
                  <a:pt x="2104" y="3256"/>
                </a:lnTo>
                <a:lnTo>
                  <a:pt x="2096" y="3248"/>
                </a:lnTo>
                <a:lnTo>
                  <a:pt x="2085" y="3242"/>
                </a:lnTo>
                <a:lnTo>
                  <a:pt x="2075" y="3234"/>
                </a:lnTo>
                <a:lnTo>
                  <a:pt x="2064" y="3228"/>
                </a:lnTo>
                <a:lnTo>
                  <a:pt x="2056" y="3222"/>
                </a:lnTo>
                <a:lnTo>
                  <a:pt x="2048" y="3215"/>
                </a:lnTo>
                <a:lnTo>
                  <a:pt x="2040" y="3210"/>
                </a:lnTo>
                <a:lnTo>
                  <a:pt x="2033" y="3205"/>
                </a:lnTo>
                <a:lnTo>
                  <a:pt x="2027" y="3200"/>
                </a:lnTo>
                <a:lnTo>
                  <a:pt x="2023" y="3199"/>
                </a:lnTo>
                <a:lnTo>
                  <a:pt x="2025" y="3188"/>
                </a:lnTo>
                <a:lnTo>
                  <a:pt x="2029" y="3176"/>
                </a:lnTo>
                <a:lnTo>
                  <a:pt x="2037" y="3169"/>
                </a:lnTo>
                <a:lnTo>
                  <a:pt x="2044" y="3161"/>
                </a:lnTo>
                <a:lnTo>
                  <a:pt x="2053" y="3154"/>
                </a:lnTo>
                <a:lnTo>
                  <a:pt x="2063" y="3147"/>
                </a:lnTo>
                <a:lnTo>
                  <a:pt x="2074" y="3141"/>
                </a:lnTo>
                <a:lnTo>
                  <a:pt x="2082" y="3133"/>
                </a:lnTo>
                <a:lnTo>
                  <a:pt x="2085" y="3131"/>
                </a:lnTo>
                <a:lnTo>
                  <a:pt x="2089" y="3127"/>
                </a:lnTo>
                <a:lnTo>
                  <a:pt x="2096" y="3119"/>
                </a:lnTo>
                <a:lnTo>
                  <a:pt x="2101" y="3113"/>
                </a:lnTo>
                <a:lnTo>
                  <a:pt x="2109" y="3106"/>
                </a:lnTo>
                <a:lnTo>
                  <a:pt x="2118" y="3097"/>
                </a:lnTo>
                <a:lnTo>
                  <a:pt x="2126" y="3087"/>
                </a:lnTo>
                <a:lnTo>
                  <a:pt x="2135" y="3078"/>
                </a:lnTo>
                <a:lnTo>
                  <a:pt x="2144" y="3070"/>
                </a:lnTo>
                <a:lnTo>
                  <a:pt x="2152" y="3061"/>
                </a:lnTo>
                <a:lnTo>
                  <a:pt x="2160" y="3051"/>
                </a:lnTo>
                <a:lnTo>
                  <a:pt x="2167" y="3044"/>
                </a:lnTo>
                <a:lnTo>
                  <a:pt x="2174" y="3037"/>
                </a:lnTo>
                <a:lnTo>
                  <a:pt x="2176" y="3032"/>
                </a:lnTo>
                <a:lnTo>
                  <a:pt x="2181" y="3028"/>
                </a:lnTo>
                <a:lnTo>
                  <a:pt x="2182" y="3026"/>
                </a:lnTo>
                <a:lnTo>
                  <a:pt x="2194" y="3016"/>
                </a:lnTo>
                <a:lnTo>
                  <a:pt x="2204" y="3004"/>
                </a:lnTo>
                <a:lnTo>
                  <a:pt x="2208" y="2988"/>
                </a:lnTo>
                <a:lnTo>
                  <a:pt x="2208" y="2972"/>
                </a:lnTo>
                <a:lnTo>
                  <a:pt x="2204" y="2953"/>
                </a:lnTo>
                <a:lnTo>
                  <a:pt x="2198" y="2935"/>
                </a:lnTo>
                <a:lnTo>
                  <a:pt x="2187" y="2915"/>
                </a:lnTo>
                <a:lnTo>
                  <a:pt x="2175" y="2895"/>
                </a:lnTo>
                <a:lnTo>
                  <a:pt x="2163" y="2876"/>
                </a:lnTo>
                <a:lnTo>
                  <a:pt x="2148" y="2858"/>
                </a:lnTo>
                <a:lnTo>
                  <a:pt x="2131" y="2840"/>
                </a:lnTo>
                <a:lnTo>
                  <a:pt x="2115" y="2825"/>
                </a:lnTo>
                <a:lnTo>
                  <a:pt x="2100" y="2813"/>
                </a:lnTo>
                <a:lnTo>
                  <a:pt x="2085" y="2802"/>
                </a:lnTo>
                <a:lnTo>
                  <a:pt x="2070" y="2797"/>
                </a:lnTo>
                <a:lnTo>
                  <a:pt x="2056" y="2795"/>
                </a:lnTo>
                <a:lnTo>
                  <a:pt x="2052" y="2789"/>
                </a:lnTo>
                <a:lnTo>
                  <a:pt x="2048" y="2778"/>
                </a:lnTo>
                <a:lnTo>
                  <a:pt x="2044" y="2770"/>
                </a:lnTo>
                <a:lnTo>
                  <a:pt x="2041" y="2758"/>
                </a:lnTo>
                <a:lnTo>
                  <a:pt x="2038" y="2746"/>
                </a:lnTo>
                <a:lnTo>
                  <a:pt x="2036" y="2734"/>
                </a:lnTo>
                <a:lnTo>
                  <a:pt x="2034" y="2722"/>
                </a:lnTo>
                <a:lnTo>
                  <a:pt x="2030" y="2708"/>
                </a:lnTo>
                <a:lnTo>
                  <a:pt x="2029" y="2695"/>
                </a:lnTo>
                <a:lnTo>
                  <a:pt x="2027" y="2681"/>
                </a:lnTo>
                <a:lnTo>
                  <a:pt x="2027" y="2667"/>
                </a:lnTo>
                <a:lnTo>
                  <a:pt x="2026" y="2655"/>
                </a:lnTo>
                <a:lnTo>
                  <a:pt x="2025" y="2643"/>
                </a:lnTo>
                <a:lnTo>
                  <a:pt x="2025" y="2632"/>
                </a:lnTo>
                <a:lnTo>
                  <a:pt x="2023" y="2623"/>
                </a:lnTo>
                <a:lnTo>
                  <a:pt x="2023" y="2616"/>
                </a:lnTo>
                <a:lnTo>
                  <a:pt x="2015" y="2599"/>
                </a:lnTo>
                <a:lnTo>
                  <a:pt x="2007" y="2585"/>
                </a:lnTo>
                <a:lnTo>
                  <a:pt x="2001" y="2570"/>
                </a:lnTo>
                <a:lnTo>
                  <a:pt x="1999" y="2556"/>
                </a:lnTo>
                <a:lnTo>
                  <a:pt x="1997" y="2542"/>
                </a:lnTo>
                <a:lnTo>
                  <a:pt x="1999" y="2528"/>
                </a:lnTo>
                <a:lnTo>
                  <a:pt x="2000" y="2516"/>
                </a:lnTo>
                <a:lnTo>
                  <a:pt x="2003" y="2502"/>
                </a:lnTo>
                <a:lnTo>
                  <a:pt x="2007" y="2488"/>
                </a:lnTo>
                <a:lnTo>
                  <a:pt x="2012" y="2475"/>
                </a:lnTo>
                <a:lnTo>
                  <a:pt x="2016" y="2461"/>
                </a:lnTo>
                <a:lnTo>
                  <a:pt x="2022" y="2449"/>
                </a:lnTo>
                <a:lnTo>
                  <a:pt x="2027" y="2435"/>
                </a:lnTo>
                <a:lnTo>
                  <a:pt x="2034" y="2420"/>
                </a:lnTo>
                <a:lnTo>
                  <a:pt x="2040" y="2406"/>
                </a:lnTo>
                <a:lnTo>
                  <a:pt x="2045" y="2392"/>
                </a:lnTo>
                <a:lnTo>
                  <a:pt x="2045" y="2381"/>
                </a:lnTo>
                <a:lnTo>
                  <a:pt x="2045" y="2369"/>
                </a:lnTo>
                <a:lnTo>
                  <a:pt x="2046" y="2358"/>
                </a:lnTo>
                <a:lnTo>
                  <a:pt x="2046" y="2349"/>
                </a:lnTo>
                <a:lnTo>
                  <a:pt x="2048" y="2340"/>
                </a:lnTo>
                <a:lnTo>
                  <a:pt x="2051" y="2331"/>
                </a:lnTo>
                <a:lnTo>
                  <a:pt x="2052" y="2324"/>
                </a:lnTo>
                <a:lnTo>
                  <a:pt x="2055" y="2315"/>
                </a:lnTo>
                <a:lnTo>
                  <a:pt x="2060" y="2307"/>
                </a:lnTo>
                <a:lnTo>
                  <a:pt x="2064" y="2301"/>
                </a:lnTo>
                <a:lnTo>
                  <a:pt x="2068" y="2293"/>
                </a:lnTo>
                <a:lnTo>
                  <a:pt x="2077" y="2287"/>
                </a:lnTo>
                <a:lnTo>
                  <a:pt x="2082" y="2280"/>
                </a:lnTo>
                <a:lnTo>
                  <a:pt x="2090" y="2273"/>
                </a:lnTo>
                <a:lnTo>
                  <a:pt x="2100" y="2267"/>
                </a:lnTo>
                <a:lnTo>
                  <a:pt x="2111" y="2259"/>
                </a:lnTo>
                <a:lnTo>
                  <a:pt x="2111" y="2245"/>
                </a:lnTo>
                <a:lnTo>
                  <a:pt x="2111" y="2233"/>
                </a:lnTo>
                <a:lnTo>
                  <a:pt x="2109" y="2221"/>
                </a:lnTo>
                <a:lnTo>
                  <a:pt x="2109" y="2210"/>
                </a:lnTo>
                <a:lnTo>
                  <a:pt x="2111" y="2199"/>
                </a:lnTo>
                <a:lnTo>
                  <a:pt x="2112" y="2189"/>
                </a:lnTo>
                <a:lnTo>
                  <a:pt x="2114" y="2179"/>
                </a:lnTo>
                <a:lnTo>
                  <a:pt x="2114" y="2170"/>
                </a:lnTo>
                <a:lnTo>
                  <a:pt x="2116" y="2161"/>
                </a:lnTo>
                <a:lnTo>
                  <a:pt x="2120" y="2152"/>
                </a:lnTo>
                <a:lnTo>
                  <a:pt x="2126" y="2142"/>
                </a:lnTo>
                <a:lnTo>
                  <a:pt x="2131" y="2134"/>
                </a:lnTo>
                <a:lnTo>
                  <a:pt x="2138" y="2127"/>
                </a:lnTo>
                <a:lnTo>
                  <a:pt x="2148" y="2119"/>
                </a:lnTo>
                <a:lnTo>
                  <a:pt x="2157" y="2112"/>
                </a:lnTo>
                <a:lnTo>
                  <a:pt x="2170" y="2104"/>
                </a:lnTo>
                <a:lnTo>
                  <a:pt x="2167" y="2070"/>
                </a:lnTo>
                <a:lnTo>
                  <a:pt x="2159" y="2043"/>
                </a:lnTo>
                <a:lnTo>
                  <a:pt x="2146" y="2026"/>
                </a:lnTo>
                <a:lnTo>
                  <a:pt x="2130" y="2013"/>
                </a:lnTo>
                <a:lnTo>
                  <a:pt x="2112" y="2007"/>
                </a:lnTo>
                <a:lnTo>
                  <a:pt x="2089" y="2006"/>
                </a:lnTo>
                <a:lnTo>
                  <a:pt x="2064" y="2009"/>
                </a:lnTo>
                <a:lnTo>
                  <a:pt x="2038" y="2017"/>
                </a:lnTo>
                <a:lnTo>
                  <a:pt x="2011" y="2026"/>
                </a:lnTo>
                <a:lnTo>
                  <a:pt x="1982" y="2036"/>
                </a:lnTo>
                <a:lnTo>
                  <a:pt x="1953" y="2047"/>
                </a:lnTo>
                <a:lnTo>
                  <a:pt x="1927" y="2057"/>
                </a:lnTo>
                <a:lnTo>
                  <a:pt x="1901" y="2067"/>
                </a:lnTo>
                <a:lnTo>
                  <a:pt x="1877" y="2076"/>
                </a:lnTo>
                <a:lnTo>
                  <a:pt x="1855" y="2083"/>
                </a:lnTo>
                <a:lnTo>
                  <a:pt x="1836" y="2084"/>
                </a:lnTo>
                <a:lnTo>
                  <a:pt x="1825" y="2085"/>
                </a:lnTo>
                <a:lnTo>
                  <a:pt x="1814" y="2085"/>
                </a:lnTo>
                <a:lnTo>
                  <a:pt x="1803" y="2086"/>
                </a:lnTo>
                <a:lnTo>
                  <a:pt x="1791" y="2086"/>
                </a:lnTo>
                <a:lnTo>
                  <a:pt x="1780" y="2086"/>
                </a:lnTo>
                <a:lnTo>
                  <a:pt x="1767" y="2086"/>
                </a:lnTo>
                <a:lnTo>
                  <a:pt x="1756" y="2086"/>
                </a:lnTo>
                <a:lnTo>
                  <a:pt x="1744" y="2085"/>
                </a:lnTo>
                <a:lnTo>
                  <a:pt x="1732" y="2085"/>
                </a:lnTo>
                <a:lnTo>
                  <a:pt x="1721" y="2083"/>
                </a:lnTo>
                <a:lnTo>
                  <a:pt x="1709" y="2080"/>
                </a:lnTo>
                <a:lnTo>
                  <a:pt x="1699" y="2078"/>
                </a:lnTo>
                <a:lnTo>
                  <a:pt x="1688" y="2074"/>
                </a:lnTo>
                <a:lnTo>
                  <a:pt x="1679" y="2070"/>
                </a:lnTo>
                <a:lnTo>
                  <a:pt x="1669" y="2065"/>
                </a:lnTo>
                <a:lnTo>
                  <a:pt x="1659" y="2060"/>
                </a:lnTo>
                <a:lnTo>
                  <a:pt x="1653" y="2059"/>
                </a:lnTo>
                <a:lnTo>
                  <a:pt x="1644" y="2059"/>
                </a:lnTo>
                <a:lnTo>
                  <a:pt x="1636" y="2057"/>
                </a:lnTo>
                <a:lnTo>
                  <a:pt x="1629" y="2057"/>
                </a:lnTo>
                <a:lnTo>
                  <a:pt x="1620" y="2057"/>
                </a:lnTo>
                <a:lnTo>
                  <a:pt x="1613" y="2057"/>
                </a:lnTo>
                <a:lnTo>
                  <a:pt x="1606" y="2059"/>
                </a:lnTo>
                <a:lnTo>
                  <a:pt x="1598" y="2060"/>
                </a:lnTo>
                <a:lnTo>
                  <a:pt x="1591" y="2062"/>
                </a:lnTo>
                <a:lnTo>
                  <a:pt x="1583" y="2064"/>
                </a:lnTo>
                <a:lnTo>
                  <a:pt x="1577" y="2066"/>
                </a:lnTo>
                <a:lnTo>
                  <a:pt x="1570" y="2070"/>
                </a:lnTo>
                <a:lnTo>
                  <a:pt x="1565" y="2074"/>
                </a:lnTo>
                <a:lnTo>
                  <a:pt x="1558" y="2079"/>
                </a:lnTo>
                <a:lnTo>
                  <a:pt x="1554" y="2085"/>
                </a:lnTo>
                <a:lnTo>
                  <a:pt x="1549" y="2090"/>
                </a:lnTo>
                <a:lnTo>
                  <a:pt x="1542" y="2091"/>
                </a:lnTo>
                <a:lnTo>
                  <a:pt x="1534" y="2093"/>
                </a:lnTo>
                <a:lnTo>
                  <a:pt x="1525" y="2094"/>
                </a:lnTo>
                <a:lnTo>
                  <a:pt x="1518" y="2094"/>
                </a:lnTo>
                <a:lnTo>
                  <a:pt x="1509" y="2095"/>
                </a:lnTo>
                <a:lnTo>
                  <a:pt x="1501" y="2096"/>
                </a:lnTo>
                <a:lnTo>
                  <a:pt x="1492" y="2096"/>
                </a:lnTo>
                <a:lnTo>
                  <a:pt x="1484" y="2096"/>
                </a:lnTo>
                <a:lnTo>
                  <a:pt x="1476" y="2096"/>
                </a:lnTo>
                <a:lnTo>
                  <a:pt x="1468" y="2096"/>
                </a:lnTo>
                <a:lnTo>
                  <a:pt x="1460" y="2095"/>
                </a:lnTo>
                <a:lnTo>
                  <a:pt x="1451" y="2094"/>
                </a:lnTo>
                <a:lnTo>
                  <a:pt x="1445" y="2093"/>
                </a:lnTo>
                <a:lnTo>
                  <a:pt x="1438" y="2090"/>
                </a:lnTo>
                <a:lnTo>
                  <a:pt x="1431" y="2086"/>
                </a:lnTo>
                <a:lnTo>
                  <a:pt x="1424" y="2084"/>
                </a:lnTo>
                <a:lnTo>
                  <a:pt x="1421" y="2081"/>
                </a:lnTo>
                <a:lnTo>
                  <a:pt x="1413" y="2074"/>
                </a:lnTo>
                <a:lnTo>
                  <a:pt x="1404" y="2062"/>
                </a:lnTo>
                <a:lnTo>
                  <a:pt x="1390" y="2046"/>
                </a:lnTo>
                <a:lnTo>
                  <a:pt x="1375" y="2028"/>
                </a:lnTo>
                <a:lnTo>
                  <a:pt x="1358" y="2007"/>
                </a:lnTo>
                <a:lnTo>
                  <a:pt x="1339" y="1984"/>
                </a:lnTo>
                <a:lnTo>
                  <a:pt x="1321" y="1961"/>
                </a:lnTo>
                <a:lnTo>
                  <a:pt x="1302" y="1937"/>
                </a:lnTo>
                <a:lnTo>
                  <a:pt x="1285" y="1916"/>
                </a:lnTo>
                <a:lnTo>
                  <a:pt x="1268" y="1893"/>
                </a:lnTo>
                <a:lnTo>
                  <a:pt x="1253" y="1874"/>
                </a:lnTo>
                <a:lnTo>
                  <a:pt x="1241" y="1858"/>
                </a:lnTo>
                <a:lnTo>
                  <a:pt x="1231" y="1843"/>
                </a:lnTo>
                <a:lnTo>
                  <a:pt x="1224" y="1832"/>
                </a:lnTo>
                <a:lnTo>
                  <a:pt x="1223" y="1825"/>
                </a:lnTo>
                <a:lnTo>
                  <a:pt x="1215" y="1824"/>
                </a:lnTo>
                <a:lnTo>
                  <a:pt x="1208" y="1822"/>
                </a:lnTo>
                <a:lnTo>
                  <a:pt x="1201" y="1821"/>
                </a:lnTo>
                <a:lnTo>
                  <a:pt x="1194" y="1819"/>
                </a:lnTo>
                <a:lnTo>
                  <a:pt x="1186" y="1816"/>
                </a:lnTo>
                <a:lnTo>
                  <a:pt x="1179" y="1815"/>
                </a:lnTo>
                <a:lnTo>
                  <a:pt x="1172" y="1814"/>
                </a:lnTo>
                <a:lnTo>
                  <a:pt x="1164" y="1812"/>
                </a:lnTo>
                <a:lnTo>
                  <a:pt x="1156" y="1811"/>
                </a:lnTo>
                <a:lnTo>
                  <a:pt x="1149" y="1810"/>
                </a:lnTo>
                <a:lnTo>
                  <a:pt x="1141" y="1808"/>
                </a:lnTo>
                <a:lnTo>
                  <a:pt x="1134" y="1807"/>
                </a:lnTo>
                <a:lnTo>
                  <a:pt x="1127" y="1806"/>
                </a:lnTo>
                <a:lnTo>
                  <a:pt x="1119" y="1803"/>
                </a:lnTo>
                <a:lnTo>
                  <a:pt x="1112" y="1802"/>
                </a:lnTo>
                <a:lnTo>
                  <a:pt x="1105" y="1801"/>
                </a:lnTo>
                <a:lnTo>
                  <a:pt x="1082" y="1790"/>
                </a:lnTo>
                <a:lnTo>
                  <a:pt x="1057" y="1781"/>
                </a:lnTo>
                <a:lnTo>
                  <a:pt x="1033" y="1776"/>
                </a:lnTo>
                <a:lnTo>
                  <a:pt x="1007" y="1772"/>
                </a:lnTo>
                <a:lnTo>
                  <a:pt x="981" y="1772"/>
                </a:lnTo>
                <a:lnTo>
                  <a:pt x="955" y="1773"/>
                </a:lnTo>
                <a:lnTo>
                  <a:pt x="930" y="1777"/>
                </a:lnTo>
                <a:lnTo>
                  <a:pt x="904" y="1781"/>
                </a:lnTo>
                <a:lnTo>
                  <a:pt x="877" y="1787"/>
                </a:lnTo>
                <a:lnTo>
                  <a:pt x="851" y="1793"/>
                </a:lnTo>
                <a:lnTo>
                  <a:pt x="824" y="1801"/>
                </a:lnTo>
                <a:lnTo>
                  <a:pt x="798" y="1808"/>
                </a:lnTo>
                <a:lnTo>
                  <a:pt x="773" y="1816"/>
                </a:lnTo>
                <a:lnTo>
                  <a:pt x="748" y="1824"/>
                </a:lnTo>
                <a:lnTo>
                  <a:pt x="725" y="1830"/>
                </a:lnTo>
                <a:lnTo>
                  <a:pt x="700" y="1836"/>
                </a:lnTo>
                <a:lnTo>
                  <a:pt x="684" y="1836"/>
                </a:lnTo>
                <a:lnTo>
                  <a:pt x="669" y="1836"/>
                </a:lnTo>
                <a:lnTo>
                  <a:pt x="651" y="1836"/>
                </a:lnTo>
                <a:lnTo>
                  <a:pt x="635" y="1835"/>
                </a:lnTo>
                <a:lnTo>
                  <a:pt x="616" y="1835"/>
                </a:lnTo>
                <a:lnTo>
                  <a:pt x="598" y="1834"/>
                </a:lnTo>
                <a:lnTo>
                  <a:pt x="581" y="1831"/>
                </a:lnTo>
                <a:lnTo>
                  <a:pt x="564" y="1829"/>
                </a:lnTo>
                <a:lnTo>
                  <a:pt x="547" y="1824"/>
                </a:lnTo>
                <a:lnTo>
                  <a:pt x="529" y="1820"/>
                </a:lnTo>
                <a:lnTo>
                  <a:pt x="514" y="1812"/>
                </a:lnTo>
                <a:lnTo>
                  <a:pt x="499" y="1806"/>
                </a:lnTo>
                <a:lnTo>
                  <a:pt x="487" y="1796"/>
                </a:lnTo>
                <a:lnTo>
                  <a:pt x="475" y="1786"/>
                </a:lnTo>
                <a:lnTo>
                  <a:pt x="462" y="1773"/>
                </a:lnTo>
                <a:lnTo>
                  <a:pt x="451" y="1758"/>
                </a:lnTo>
                <a:lnTo>
                  <a:pt x="446" y="1755"/>
                </a:lnTo>
                <a:lnTo>
                  <a:pt x="440" y="1753"/>
                </a:lnTo>
                <a:lnTo>
                  <a:pt x="434" y="1749"/>
                </a:lnTo>
                <a:lnTo>
                  <a:pt x="427" y="1745"/>
                </a:lnTo>
                <a:lnTo>
                  <a:pt x="420" y="1744"/>
                </a:lnTo>
                <a:lnTo>
                  <a:pt x="413" y="1740"/>
                </a:lnTo>
                <a:lnTo>
                  <a:pt x="406" y="1738"/>
                </a:lnTo>
                <a:lnTo>
                  <a:pt x="399" y="1735"/>
                </a:lnTo>
                <a:lnTo>
                  <a:pt x="391" y="1733"/>
                </a:lnTo>
                <a:lnTo>
                  <a:pt x="384" y="1731"/>
                </a:lnTo>
                <a:lnTo>
                  <a:pt x="376" y="1729"/>
                </a:lnTo>
                <a:lnTo>
                  <a:pt x="369" y="1725"/>
                </a:lnTo>
                <a:lnTo>
                  <a:pt x="363" y="1723"/>
                </a:lnTo>
                <a:lnTo>
                  <a:pt x="356" y="1721"/>
                </a:lnTo>
                <a:lnTo>
                  <a:pt x="349" y="1719"/>
                </a:lnTo>
                <a:lnTo>
                  <a:pt x="342" y="1718"/>
                </a:lnTo>
                <a:lnTo>
                  <a:pt x="342" y="1699"/>
                </a:lnTo>
                <a:lnTo>
                  <a:pt x="343" y="1681"/>
                </a:lnTo>
                <a:lnTo>
                  <a:pt x="345" y="1662"/>
                </a:lnTo>
                <a:lnTo>
                  <a:pt x="346" y="1643"/>
                </a:lnTo>
                <a:lnTo>
                  <a:pt x="347" y="1624"/>
                </a:lnTo>
                <a:lnTo>
                  <a:pt x="349" y="1605"/>
                </a:lnTo>
                <a:lnTo>
                  <a:pt x="350" y="1585"/>
                </a:lnTo>
                <a:lnTo>
                  <a:pt x="352" y="1566"/>
                </a:lnTo>
                <a:lnTo>
                  <a:pt x="352" y="1547"/>
                </a:lnTo>
                <a:lnTo>
                  <a:pt x="350" y="1528"/>
                </a:lnTo>
                <a:lnTo>
                  <a:pt x="349" y="1509"/>
                </a:lnTo>
                <a:lnTo>
                  <a:pt x="345" y="1492"/>
                </a:lnTo>
                <a:lnTo>
                  <a:pt x="342" y="1473"/>
                </a:lnTo>
                <a:lnTo>
                  <a:pt x="337" y="1456"/>
                </a:lnTo>
                <a:lnTo>
                  <a:pt x="328" y="1438"/>
                </a:lnTo>
                <a:lnTo>
                  <a:pt x="320" y="1422"/>
                </a:lnTo>
                <a:lnTo>
                  <a:pt x="315" y="1413"/>
                </a:lnTo>
                <a:lnTo>
                  <a:pt x="305" y="1402"/>
                </a:lnTo>
                <a:lnTo>
                  <a:pt x="291" y="1387"/>
                </a:lnTo>
                <a:lnTo>
                  <a:pt x="276" y="1372"/>
                </a:lnTo>
                <a:lnTo>
                  <a:pt x="261" y="1358"/>
                </a:lnTo>
                <a:lnTo>
                  <a:pt x="246" y="1344"/>
                </a:lnTo>
                <a:lnTo>
                  <a:pt x="234" y="1332"/>
                </a:lnTo>
                <a:lnTo>
                  <a:pt x="224" y="1325"/>
                </a:lnTo>
                <a:lnTo>
                  <a:pt x="219" y="1313"/>
                </a:lnTo>
                <a:lnTo>
                  <a:pt x="213" y="1302"/>
                </a:lnTo>
                <a:lnTo>
                  <a:pt x="209" y="1291"/>
                </a:lnTo>
                <a:lnTo>
                  <a:pt x="205" y="1279"/>
                </a:lnTo>
                <a:lnTo>
                  <a:pt x="204" y="1268"/>
                </a:lnTo>
                <a:lnTo>
                  <a:pt x="201" y="1255"/>
                </a:lnTo>
                <a:lnTo>
                  <a:pt x="198" y="1244"/>
                </a:lnTo>
                <a:lnTo>
                  <a:pt x="196" y="1231"/>
                </a:lnTo>
                <a:lnTo>
                  <a:pt x="193" y="1219"/>
                </a:lnTo>
                <a:lnTo>
                  <a:pt x="192" y="1206"/>
                </a:lnTo>
                <a:lnTo>
                  <a:pt x="189" y="1193"/>
                </a:lnTo>
                <a:lnTo>
                  <a:pt x="185" y="1181"/>
                </a:lnTo>
                <a:lnTo>
                  <a:pt x="181" y="1168"/>
                </a:lnTo>
                <a:lnTo>
                  <a:pt x="176" y="1156"/>
                </a:lnTo>
                <a:lnTo>
                  <a:pt x="171" y="1143"/>
                </a:lnTo>
                <a:lnTo>
                  <a:pt x="166" y="1132"/>
                </a:lnTo>
                <a:lnTo>
                  <a:pt x="155" y="1133"/>
                </a:lnTo>
                <a:lnTo>
                  <a:pt x="145" y="1134"/>
                </a:lnTo>
                <a:lnTo>
                  <a:pt x="135" y="1135"/>
                </a:lnTo>
                <a:lnTo>
                  <a:pt x="126" y="1138"/>
                </a:lnTo>
                <a:lnTo>
                  <a:pt x="116" y="1142"/>
                </a:lnTo>
                <a:lnTo>
                  <a:pt x="105" y="1143"/>
                </a:lnTo>
                <a:lnTo>
                  <a:pt x="96" y="1148"/>
                </a:lnTo>
                <a:lnTo>
                  <a:pt x="86" y="1152"/>
                </a:lnTo>
                <a:lnTo>
                  <a:pt x="77" y="1156"/>
                </a:lnTo>
                <a:lnTo>
                  <a:pt x="67" y="1161"/>
                </a:lnTo>
                <a:lnTo>
                  <a:pt x="56" y="1164"/>
                </a:lnTo>
                <a:lnTo>
                  <a:pt x="45" y="1172"/>
                </a:lnTo>
                <a:lnTo>
                  <a:pt x="34" y="1177"/>
                </a:lnTo>
                <a:lnTo>
                  <a:pt x="25" y="1185"/>
                </a:lnTo>
                <a:lnTo>
                  <a:pt x="12" y="1191"/>
                </a:lnTo>
                <a:lnTo>
                  <a:pt x="0" y="1199"/>
                </a:lnTo>
                <a:lnTo>
                  <a:pt x="1" y="1188"/>
                </a:lnTo>
                <a:lnTo>
                  <a:pt x="3" y="1177"/>
                </a:lnTo>
                <a:lnTo>
                  <a:pt x="4" y="1166"/>
                </a:lnTo>
                <a:lnTo>
                  <a:pt x="7" y="1154"/>
                </a:lnTo>
                <a:lnTo>
                  <a:pt x="10" y="1142"/>
                </a:lnTo>
                <a:lnTo>
                  <a:pt x="14" y="1130"/>
                </a:lnTo>
                <a:lnTo>
                  <a:pt x="18" y="1118"/>
                </a:lnTo>
                <a:lnTo>
                  <a:pt x="22" y="1105"/>
                </a:lnTo>
                <a:lnTo>
                  <a:pt x="27" y="1092"/>
                </a:lnTo>
                <a:lnTo>
                  <a:pt x="33" y="1080"/>
                </a:lnTo>
                <a:lnTo>
                  <a:pt x="40" y="1068"/>
                </a:lnTo>
                <a:lnTo>
                  <a:pt x="45" y="1058"/>
                </a:lnTo>
                <a:lnTo>
                  <a:pt x="52" y="1048"/>
                </a:lnTo>
                <a:lnTo>
                  <a:pt x="59" y="1038"/>
                </a:lnTo>
                <a:lnTo>
                  <a:pt x="67" y="1029"/>
                </a:lnTo>
                <a:lnTo>
                  <a:pt x="74" y="1023"/>
                </a:lnTo>
                <a:lnTo>
                  <a:pt x="86" y="1005"/>
                </a:lnTo>
                <a:lnTo>
                  <a:pt x="97" y="986"/>
                </a:lnTo>
                <a:lnTo>
                  <a:pt x="107" y="967"/>
                </a:lnTo>
                <a:lnTo>
                  <a:pt x="116" y="947"/>
                </a:lnTo>
                <a:lnTo>
                  <a:pt x="124" y="926"/>
                </a:lnTo>
                <a:lnTo>
                  <a:pt x="131" y="903"/>
                </a:lnTo>
                <a:lnTo>
                  <a:pt x="140" y="880"/>
                </a:lnTo>
                <a:lnTo>
                  <a:pt x="145" y="858"/>
                </a:lnTo>
                <a:lnTo>
                  <a:pt x="152" y="835"/>
                </a:lnTo>
                <a:lnTo>
                  <a:pt x="157" y="812"/>
                </a:lnTo>
                <a:lnTo>
                  <a:pt x="164" y="789"/>
                </a:lnTo>
                <a:lnTo>
                  <a:pt x="171" y="767"/>
                </a:lnTo>
                <a:lnTo>
                  <a:pt x="176" y="744"/>
                </a:lnTo>
                <a:lnTo>
                  <a:pt x="183" y="721"/>
                </a:lnTo>
                <a:lnTo>
                  <a:pt x="192" y="701"/>
                </a:lnTo>
                <a:lnTo>
                  <a:pt x="198" y="681"/>
                </a:lnTo>
                <a:lnTo>
                  <a:pt x="213" y="658"/>
                </a:lnTo>
                <a:lnTo>
                  <a:pt x="228" y="637"/>
                </a:lnTo>
                <a:lnTo>
                  <a:pt x="246" y="615"/>
                </a:lnTo>
                <a:lnTo>
                  <a:pt x="265" y="595"/>
                </a:lnTo>
                <a:lnTo>
                  <a:pt x="282" y="573"/>
                </a:lnTo>
                <a:lnTo>
                  <a:pt x="301" y="554"/>
                </a:lnTo>
                <a:lnTo>
                  <a:pt x="319" y="537"/>
                </a:lnTo>
                <a:lnTo>
                  <a:pt x="339" y="517"/>
                </a:lnTo>
                <a:lnTo>
                  <a:pt x="358" y="498"/>
                </a:lnTo>
                <a:lnTo>
                  <a:pt x="378" y="481"/>
                </a:lnTo>
                <a:lnTo>
                  <a:pt x="398" y="461"/>
                </a:lnTo>
                <a:lnTo>
                  <a:pt x="417" y="443"/>
                </a:lnTo>
                <a:lnTo>
                  <a:pt x="438" y="426"/>
                </a:lnTo>
                <a:lnTo>
                  <a:pt x="458" y="405"/>
                </a:lnTo>
                <a:lnTo>
                  <a:pt x="476" y="388"/>
                </a:lnTo>
                <a:lnTo>
                  <a:pt x="497" y="369"/>
                </a:lnTo>
                <a:lnTo>
                  <a:pt x="505" y="341"/>
                </a:lnTo>
                <a:lnTo>
                  <a:pt x="513" y="318"/>
                </a:lnTo>
                <a:lnTo>
                  <a:pt x="524" y="297"/>
                </a:lnTo>
                <a:lnTo>
                  <a:pt x="536" y="278"/>
                </a:lnTo>
                <a:lnTo>
                  <a:pt x="550" y="263"/>
                </a:lnTo>
                <a:lnTo>
                  <a:pt x="565" y="249"/>
                </a:lnTo>
                <a:lnTo>
                  <a:pt x="580" y="236"/>
                </a:lnTo>
                <a:lnTo>
                  <a:pt x="598" y="226"/>
                </a:lnTo>
                <a:lnTo>
                  <a:pt x="614" y="217"/>
                </a:lnTo>
                <a:lnTo>
                  <a:pt x="635" y="210"/>
                </a:lnTo>
                <a:lnTo>
                  <a:pt x="654" y="202"/>
                </a:lnTo>
                <a:lnTo>
                  <a:pt x="676" y="197"/>
                </a:lnTo>
                <a:lnTo>
                  <a:pt x="698" y="191"/>
                </a:lnTo>
                <a:lnTo>
                  <a:pt x="721" y="186"/>
                </a:lnTo>
                <a:lnTo>
                  <a:pt x="746" y="179"/>
                </a:lnTo>
                <a:lnTo>
                  <a:pt x="772" y="176"/>
                </a:lnTo>
              </a:path>
            </a:pathLst>
          </a:custGeom>
          <a:noFill/>
          <a:ln w="12700" cap="rnd">
            <a:noFill/>
            <a:round/>
            <a:headEnd/>
            <a:tailEnd/>
          </a:ln>
        </p:spPr>
        <p:txBody>
          <a:bodyPr/>
          <a:lstStyle/>
          <a:p>
            <a:endParaRPr lang="es-ES"/>
          </a:p>
        </p:txBody>
      </p:sp>
      <p:pic>
        <p:nvPicPr>
          <p:cNvPr id="65539" name="Picture 3" descr="mapa de venezuela"/>
          <p:cNvPicPr>
            <a:picLocks noChangeAspect="1" noChangeArrowheads="1"/>
          </p:cNvPicPr>
          <p:nvPr/>
        </p:nvPicPr>
        <p:blipFill>
          <a:blip r:embed="rId2" cstate="print"/>
          <a:srcRect/>
          <a:stretch>
            <a:fillRect/>
          </a:stretch>
        </p:blipFill>
        <p:spPr bwMode="auto">
          <a:xfrm>
            <a:off x="1071538" y="1214422"/>
            <a:ext cx="7392988" cy="4891087"/>
          </a:xfrm>
          <a:prstGeom prst="rect">
            <a:avLst/>
          </a:prstGeom>
          <a:noFill/>
          <a:ln w="9525">
            <a:noFill/>
            <a:miter lim="800000"/>
            <a:headEnd/>
            <a:tailEnd/>
          </a:ln>
        </p:spPr>
      </p:pic>
      <p:sp>
        <p:nvSpPr>
          <p:cNvPr id="65540" name="Text Box 4"/>
          <p:cNvSpPr txBox="1">
            <a:spLocks noChangeArrowheads="1"/>
          </p:cNvSpPr>
          <p:nvPr/>
        </p:nvSpPr>
        <p:spPr bwMode="auto">
          <a:xfrm>
            <a:off x="1619250" y="5710238"/>
            <a:ext cx="184150" cy="366712"/>
          </a:xfrm>
          <a:prstGeom prst="rect">
            <a:avLst/>
          </a:prstGeom>
          <a:noFill/>
          <a:ln w="9525">
            <a:noFill/>
            <a:miter lim="800000"/>
            <a:headEnd/>
            <a:tailEnd/>
          </a:ln>
        </p:spPr>
        <p:txBody>
          <a:bodyPr wrap="none">
            <a:spAutoFit/>
          </a:bodyPr>
          <a:lstStyle/>
          <a:p>
            <a:pPr eaLnBrk="1" hangingPunct="1"/>
            <a:endParaRPr lang="es-ES"/>
          </a:p>
        </p:txBody>
      </p:sp>
      <p:sp>
        <p:nvSpPr>
          <p:cNvPr id="65541" name="Text Box 5"/>
          <p:cNvSpPr txBox="1">
            <a:spLocks noChangeArrowheads="1"/>
          </p:cNvSpPr>
          <p:nvPr/>
        </p:nvSpPr>
        <p:spPr bwMode="auto">
          <a:xfrm>
            <a:off x="1962150" y="4325938"/>
            <a:ext cx="1360488" cy="223837"/>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San Antonio del Táchira</a:t>
            </a:r>
            <a:endParaRPr lang="es-ES" sz="800" b="1"/>
          </a:p>
        </p:txBody>
      </p:sp>
      <p:sp>
        <p:nvSpPr>
          <p:cNvPr id="65542" name="Line 6"/>
          <p:cNvSpPr>
            <a:spLocks noChangeShapeType="1"/>
          </p:cNvSpPr>
          <p:nvPr/>
        </p:nvSpPr>
        <p:spPr bwMode="auto">
          <a:xfrm flipV="1">
            <a:off x="1960563" y="3919538"/>
            <a:ext cx="765175" cy="406400"/>
          </a:xfrm>
          <a:prstGeom prst="line">
            <a:avLst/>
          </a:prstGeom>
          <a:noFill/>
          <a:ln w="9525">
            <a:solidFill>
              <a:srgbClr val="FF0000"/>
            </a:solidFill>
            <a:round/>
            <a:headEnd/>
            <a:tailEnd type="triangle" w="med" len="med"/>
          </a:ln>
        </p:spPr>
        <p:txBody>
          <a:bodyPr/>
          <a:lstStyle/>
          <a:p>
            <a:endParaRPr lang="es-ES"/>
          </a:p>
        </p:txBody>
      </p:sp>
      <p:sp>
        <p:nvSpPr>
          <p:cNvPr id="65543" name="Oval 7"/>
          <p:cNvSpPr>
            <a:spLocks noChangeArrowheads="1"/>
          </p:cNvSpPr>
          <p:nvPr/>
        </p:nvSpPr>
        <p:spPr bwMode="auto">
          <a:xfrm>
            <a:off x="2725738" y="3852863"/>
            <a:ext cx="88900" cy="114300"/>
          </a:xfrm>
          <a:prstGeom prst="ellipse">
            <a:avLst/>
          </a:prstGeom>
          <a:solidFill>
            <a:srgbClr val="FF0000"/>
          </a:solidFill>
          <a:ln w="9525">
            <a:noFill/>
            <a:round/>
            <a:headEnd/>
            <a:tailEnd/>
          </a:ln>
        </p:spPr>
        <p:txBody>
          <a:bodyPr wrap="none" anchor="ctr"/>
          <a:lstStyle/>
          <a:p>
            <a:endParaRPr lang="es-ES"/>
          </a:p>
        </p:txBody>
      </p:sp>
      <p:sp>
        <p:nvSpPr>
          <p:cNvPr id="65544" name="Text Box 8"/>
          <p:cNvSpPr txBox="1">
            <a:spLocks noChangeArrowheads="1"/>
          </p:cNvSpPr>
          <p:nvPr/>
        </p:nvSpPr>
        <p:spPr bwMode="auto">
          <a:xfrm>
            <a:off x="1806575" y="3351213"/>
            <a:ext cx="698500" cy="223837"/>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Maracaibo</a:t>
            </a:r>
            <a:endParaRPr lang="es-ES" sz="800" b="1"/>
          </a:p>
        </p:txBody>
      </p:sp>
      <p:sp>
        <p:nvSpPr>
          <p:cNvPr id="65545" name="Line 9"/>
          <p:cNvSpPr>
            <a:spLocks noChangeShapeType="1"/>
          </p:cNvSpPr>
          <p:nvPr/>
        </p:nvSpPr>
        <p:spPr bwMode="auto">
          <a:xfrm flipV="1">
            <a:off x="1806575" y="2678113"/>
            <a:ext cx="1211263" cy="673100"/>
          </a:xfrm>
          <a:prstGeom prst="line">
            <a:avLst/>
          </a:prstGeom>
          <a:noFill/>
          <a:ln w="9525">
            <a:solidFill>
              <a:srgbClr val="FF0000"/>
            </a:solidFill>
            <a:round/>
            <a:headEnd/>
            <a:tailEnd type="triangle" w="med" len="med"/>
          </a:ln>
        </p:spPr>
        <p:txBody>
          <a:bodyPr/>
          <a:lstStyle/>
          <a:p>
            <a:endParaRPr lang="es-ES"/>
          </a:p>
        </p:txBody>
      </p:sp>
      <p:sp>
        <p:nvSpPr>
          <p:cNvPr id="65546" name="Oval 10"/>
          <p:cNvSpPr>
            <a:spLocks noChangeArrowheads="1"/>
          </p:cNvSpPr>
          <p:nvPr/>
        </p:nvSpPr>
        <p:spPr bwMode="auto">
          <a:xfrm>
            <a:off x="3017838" y="2611438"/>
            <a:ext cx="88900" cy="114300"/>
          </a:xfrm>
          <a:prstGeom prst="ellipse">
            <a:avLst/>
          </a:prstGeom>
          <a:solidFill>
            <a:srgbClr val="FF0000"/>
          </a:solidFill>
          <a:ln w="9525">
            <a:noFill/>
            <a:round/>
            <a:headEnd/>
            <a:tailEnd/>
          </a:ln>
        </p:spPr>
        <p:txBody>
          <a:bodyPr wrap="none" anchor="ctr"/>
          <a:lstStyle/>
          <a:p>
            <a:endParaRPr lang="es-ES"/>
          </a:p>
        </p:txBody>
      </p:sp>
      <p:sp>
        <p:nvSpPr>
          <p:cNvPr id="65547" name="Text Box 11"/>
          <p:cNvSpPr txBox="1">
            <a:spLocks noChangeArrowheads="1"/>
          </p:cNvSpPr>
          <p:nvPr/>
        </p:nvSpPr>
        <p:spPr bwMode="auto">
          <a:xfrm>
            <a:off x="3489325" y="4538663"/>
            <a:ext cx="522288" cy="223837"/>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Mérida</a:t>
            </a:r>
            <a:endParaRPr lang="es-ES" sz="800" b="1"/>
          </a:p>
        </p:txBody>
      </p:sp>
      <p:sp>
        <p:nvSpPr>
          <p:cNvPr id="65548" name="Line 12"/>
          <p:cNvSpPr>
            <a:spLocks noChangeShapeType="1"/>
          </p:cNvSpPr>
          <p:nvPr/>
        </p:nvSpPr>
        <p:spPr bwMode="auto">
          <a:xfrm flipH="1" flipV="1">
            <a:off x="3319463" y="3551238"/>
            <a:ext cx="169862" cy="998537"/>
          </a:xfrm>
          <a:prstGeom prst="line">
            <a:avLst/>
          </a:prstGeom>
          <a:noFill/>
          <a:ln w="9525">
            <a:solidFill>
              <a:srgbClr val="FF0000"/>
            </a:solidFill>
            <a:round/>
            <a:headEnd/>
            <a:tailEnd type="triangle" w="med" len="med"/>
          </a:ln>
        </p:spPr>
        <p:txBody>
          <a:bodyPr/>
          <a:lstStyle/>
          <a:p>
            <a:endParaRPr lang="es-ES"/>
          </a:p>
        </p:txBody>
      </p:sp>
      <p:sp>
        <p:nvSpPr>
          <p:cNvPr id="65549" name="Oval 13"/>
          <p:cNvSpPr>
            <a:spLocks noChangeArrowheads="1"/>
          </p:cNvSpPr>
          <p:nvPr/>
        </p:nvSpPr>
        <p:spPr bwMode="auto">
          <a:xfrm>
            <a:off x="3233738" y="3417888"/>
            <a:ext cx="88900" cy="114300"/>
          </a:xfrm>
          <a:prstGeom prst="ellipse">
            <a:avLst/>
          </a:prstGeom>
          <a:solidFill>
            <a:srgbClr val="FF0000"/>
          </a:solidFill>
          <a:ln w="9525">
            <a:noFill/>
            <a:round/>
            <a:headEnd/>
            <a:tailEnd/>
          </a:ln>
        </p:spPr>
        <p:txBody>
          <a:bodyPr wrap="none" anchor="ctr"/>
          <a:lstStyle/>
          <a:p>
            <a:endParaRPr lang="es-ES"/>
          </a:p>
        </p:txBody>
      </p:sp>
      <p:sp>
        <p:nvSpPr>
          <p:cNvPr id="65550" name="Rectangle 14"/>
          <p:cNvSpPr>
            <a:spLocks noChangeArrowheads="1"/>
          </p:cNvSpPr>
          <p:nvPr/>
        </p:nvSpPr>
        <p:spPr bwMode="auto">
          <a:xfrm>
            <a:off x="1711325" y="6196013"/>
            <a:ext cx="1906588" cy="608012"/>
          </a:xfrm>
          <a:prstGeom prst="rect">
            <a:avLst/>
          </a:prstGeom>
          <a:solidFill>
            <a:srgbClr val="F2F0D8"/>
          </a:solidFill>
          <a:ln w="9525">
            <a:noFill/>
            <a:miter lim="800000"/>
            <a:headEnd/>
            <a:tailEnd/>
          </a:ln>
        </p:spPr>
        <p:txBody>
          <a:bodyPr wrap="none" anchor="ctr"/>
          <a:lstStyle/>
          <a:p>
            <a:pPr algn="ctr" eaLnBrk="1" hangingPunct="1"/>
            <a:r>
              <a:rPr lang="es-MX" sz="1200" b="1">
                <a:solidFill>
                  <a:srgbClr val="FF3300"/>
                </a:solidFill>
              </a:rPr>
              <a:t>Mapa de la República </a:t>
            </a:r>
          </a:p>
          <a:p>
            <a:pPr algn="ctr" eaLnBrk="1" hangingPunct="1"/>
            <a:r>
              <a:rPr lang="es-MX" sz="1200" b="1">
                <a:solidFill>
                  <a:srgbClr val="FF3300"/>
                </a:solidFill>
              </a:rPr>
              <a:t>Bolivariana de Venezuela</a:t>
            </a:r>
            <a:endParaRPr lang="es-ES" sz="1200" b="1">
              <a:solidFill>
                <a:srgbClr val="FF3300"/>
              </a:solidFill>
            </a:endParaRPr>
          </a:p>
        </p:txBody>
      </p:sp>
      <p:sp>
        <p:nvSpPr>
          <p:cNvPr id="65551" name="Text Box 15"/>
          <p:cNvSpPr txBox="1">
            <a:spLocks noChangeArrowheads="1"/>
          </p:cNvSpPr>
          <p:nvPr/>
        </p:nvSpPr>
        <p:spPr bwMode="auto">
          <a:xfrm>
            <a:off x="1717675" y="1957388"/>
            <a:ext cx="1381125" cy="223837"/>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Las Piedras - Paraguaná</a:t>
            </a:r>
            <a:endParaRPr lang="es-ES" sz="800" b="1"/>
          </a:p>
        </p:txBody>
      </p:sp>
      <p:sp>
        <p:nvSpPr>
          <p:cNvPr id="65552" name="Line 16"/>
          <p:cNvSpPr>
            <a:spLocks noChangeShapeType="1"/>
          </p:cNvSpPr>
          <p:nvPr/>
        </p:nvSpPr>
        <p:spPr bwMode="auto">
          <a:xfrm>
            <a:off x="3106738" y="1957388"/>
            <a:ext cx="555625" cy="279400"/>
          </a:xfrm>
          <a:prstGeom prst="line">
            <a:avLst/>
          </a:prstGeom>
          <a:noFill/>
          <a:ln w="9525">
            <a:solidFill>
              <a:srgbClr val="FF0000"/>
            </a:solidFill>
            <a:round/>
            <a:headEnd/>
            <a:tailEnd type="triangle" w="med" len="med"/>
          </a:ln>
        </p:spPr>
        <p:txBody>
          <a:bodyPr/>
          <a:lstStyle/>
          <a:p>
            <a:endParaRPr lang="es-ES"/>
          </a:p>
        </p:txBody>
      </p:sp>
      <p:sp>
        <p:nvSpPr>
          <p:cNvPr id="65553" name="Oval 17"/>
          <p:cNvSpPr>
            <a:spLocks noChangeArrowheads="1"/>
          </p:cNvSpPr>
          <p:nvPr/>
        </p:nvSpPr>
        <p:spPr bwMode="auto">
          <a:xfrm>
            <a:off x="3662363" y="2179638"/>
            <a:ext cx="88900" cy="114300"/>
          </a:xfrm>
          <a:prstGeom prst="ellipse">
            <a:avLst/>
          </a:prstGeom>
          <a:solidFill>
            <a:srgbClr val="FF0000"/>
          </a:solidFill>
          <a:ln w="9525">
            <a:noFill/>
            <a:round/>
            <a:headEnd/>
            <a:tailEnd/>
          </a:ln>
        </p:spPr>
        <p:txBody>
          <a:bodyPr wrap="none" anchor="ctr"/>
          <a:lstStyle/>
          <a:p>
            <a:endParaRPr lang="es-ES"/>
          </a:p>
        </p:txBody>
      </p:sp>
      <p:sp>
        <p:nvSpPr>
          <p:cNvPr id="65554" name="Text Box 18"/>
          <p:cNvSpPr txBox="1">
            <a:spLocks noChangeArrowheads="1"/>
          </p:cNvSpPr>
          <p:nvPr/>
        </p:nvSpPr>
        <p:spPr bwMode="auto">
          <a:xfrm>
            <a:off x="3951288" y="1927225"/>
            <a:ext cx="1071562" cy="223838"/>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Centro Occidental</a:t>
            </a:r>
            <a:endParaRPr lang="es-ES" sz="800" b="1"/>
          </a:p>
        </p:txBody>
      </p:sp>
      <p:sp>
        <p:nvSpPr>
          <p:cNvPr id="65555" name="Line 19"/>
          <p:cNvSpPr>
            <a:spLocks noChangeShapeType="1"/>
          </p:cNvSpPr>
          <p:nvPr/>
        </p:nvSpPr>
        <p:spPr bwMode="auto">
          <a:xfrm>
            <a:off x="3957638" y="2146300"/>
            <a:ext cx="53975" cy="766763"/>
          </a:xfrm>
          <a:prstGeom prst="line">
            <a:avLst/>
          </a:prstGeom>
          <a:noFill/>
          <a:ln w="9525">
            <a:solidFill>
              <a:srgbClr val="FF0000"/>
            </a:solidFill>
            <a:round/>
            <a:headEnd/>
            <a:tailEnd type="triangle" w="med" len="med"/>
          </a:ln>
        </p:spPr>
        <p:txBody>
          <a:bodyPr/>
          <a:lstStyle/>
          <a:p>
            <a:endParaRPr lang="es-ES"/>
          </a:p>
        </p:txBody>
      </p:sp>
      <p:sp>
        <p:nvSpPr>
          <p:cNvPr id="65556" name="Oval 20"/>
          <p:cNvSpPr>
            <a:spLocks noChangeArrowheads="1"/>
          </p:cNvSpPr>
          <p:nvPr/>
        </p:nvSpPr>
        <p:spPr bwMode="auto">
          <a:xfrm>
            <a:off x="3957638" y="2913063"/>
            <a:ext cx="88900" cy="114300"/>
          </a:xfrm>
          <a:prstGeom prst="ellipse">
            <a:avLst/>
          </a:prstGeom>
          <a:solidFill>
            <a:srgbClr val="FF0000"/>
          </a:solidFill>
          <a:ln w="9525">
            <a:noFill/>
            <a:round/>
            <a:headEnd/>
            <a:tailEnd/>
          </a:ln>
        </p:spPr>
        <p:txBody>
          <a:bodyPr wrap="none" anchor="ctr"/>
          <a:lstStyle/>
          <a:p>
            <a:endParaRPr lang="es-ES"/>
          </a:p>
        </p:txBody>
      </p:sp>
      <p:sp>
        <p:nvSpPr>
          <p:cNvPr id="65557" name="Text Box 21"/>
          <p:cNvSpPr txBox="1">
            <a:spLocks noChangeArrowheads="1"/>
          </p:cNvSpPr>
          <p:nvPr/>
        </p:nvSpPr>
        <p:spPr bwMode="auto">
          <a:xfrm>
            <a:off x="3529013" y="5178425"/>
            <a:ext cx="1031875" cy="223838"/>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Puerto Ayacucho</a:t>
            </a:r>
            <a:endParaRPr lang="es-ES" sz="800" b="1"/>
          </a:p>
        </p:txBody>
      </p:sp>
      <p:sp>
        <p:nvSpPr>
          <p:cNvPr id="65558" name="Line 22"/>
          <p:cNvSpPr>
            <a:spLocks noChangeShapeType="1"/>
          </p:cNvSpPr>
          <p:nvPr/>
        </p:nvSpPr>
        <p:spPr bwMode="auto">
          <a:xfrm flipV="1">
            <a:off x="3529013" y="4772025"/>
            <a:ext cx="1192212" cy="406400"/>
          </a:xfrm>
          <a:prstGeom prst="line">
            <a:avLst/>
          </a:prstGeom>
          <a:noFill/>
          <a:ln w="9525">
            <a:solidFill>
              <a:srgbClr val="FF0000"/>
            </a:solidFill>
            <a:round/>
            <a:headEnd/>
            <a:tailEnd type="triangle" w="med" len="med"/>
          </a:ln>
        </p:spPr>
        <p:txBody>
          <a:bodyPr/>
          <a:lstStyle/>
          <a:p>
            <a:endParaRPr lang="es-ES"/>
          </a:p>
        </p:txBody>
      </p:sp>
      <p:sp>
        <p:nvSpPr>
          <p:cNvPr id="65559" name="Oval 23"/>
          <p:cNvSpPr>
            <a:spLocks noChangeArrowheads="1"/>
          </p:cNvSpPr>
          <p:nvPr/>
        </p:nvSpPr>
        <p:spPr bwMode="auto">
          <a:xfrm>
            <a:off x="4721225" y="4705350"/>
            <a:ext cx="88900" cy="114300"/>
          </a:xfrm>
          <a:prstGeom prst="ellipse">
            <a:avLst/>
          </a:prstGeom>
          <a:solidFill>
            <a:srgbClr val="FF0000"/>
          </a:solidFill>
          <a:ln w="9525">
            <a:noFill/>
            <a:round/>
            <a:headEnd/>
            <a:tailEnd/>
          </a:ln>
        </p:spPr>
        <p:txBody>
          <a:bodyPr wrap="none" anchor="ctr"/>
          <a:lstStyle/>
          <a:p>
            <a:endParaRPr lang="es-ES"/>
          </a:p>
        </p:txBody>
      </p:sp>
      <p:sp>
        <p:nvSpPr>
          <p:cNvPr id="65560" name="Text Box 24"/>
          <p:cNvSpPr txBox="1">
            <a:spLocks noChangeArrowheads="1"/>
          </p:cNvSpPr>
          <p:nvPr/>
        </p:nvSpPr>
        <p:spPr bwMode="auto">
          <a:xfrm>
            <a:off x="6403975" y="5651500"/>
            <a:ext cx="1130300" cy="346075"/>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Ecológica de Santa</a:t>
            </a:r>
          </a:p>
          <a:p>
            <a:pPr eaLnBrk="1" hangingPunct="1"/>
            <a:r>
              <a:rPr lang="es-MX" sz="800" b="1"/>
              <a:t>Elena de Üairen</a:t>
            </a:r>
            <a:endParaRPr lang="es-ES" sz="800" b="1"/>
          </a:p>
        </p:txBody>
      </p:sp>
      <p:sp>
        <p:nvSpPr>
          <p:cNvPr id="65561" name="Line 25"/>
          <p:cNvSpPr>
            <a:spLocks noChangeShapeType="1"/>
          </p:cNvSpPr>
          <p:nvPr/>
        </p:nvSpPr>
        <p:spPr bwMode="auto">
          <a:xfrm flipV="1">
            <a:off x="6402388" y="5245100"/>
            <a:ext cx="765175" cy="406400"/>
          </a:xfrm>
          <a:prstGeom prst="line">
            <a:avLst/>
          </a:prstGeom>
          <a:noFill/>
          <a:ln w="9525">
            <a:solidFill>
              <a:srgbClr val="FF0000"/>
            </a:solidFill>
            <a:round/>
            <a:headEnd/>
            <a:tailEnd type="triangle" w="med" len="med"/>
          </a:ln>
        </p:spPr>
        <p:txBody>
          <a:bodyPr/>
          <a:lstStyle/>
          <a:p>
            <a:endParaRPr lang="es-ES"/>
          </a:p>
        </p:txBody>
      </p:sp>
      <p:sp>
        <p:nvSpPr>
          <p:cNvPr id="65562" name="Oval 26"/>
          <p:cNvSpPr>
            <a:spLocks noChangeArrowheads="1"/>
          </p:cNvSpPr>
          <p:nvPr/>
        </p:nvSpPr>
        <p:spPr bwMode="auto">
          <a:xfrm>
            <a:off x="7167563" y="5178425"/>
            <a:ext cx="88900" cy="114300"/>
          </a:xfrm>
          <a:prstGeom prst="ellipse">
            <a:avLst/>
          </a:prstGeom>
          <a:solidFill>
            <a:srgbClr val="FF0000"/>
          </a:solidFill>
          <a:ln w="9525">
            <a:noFill/>
            <a:round/>
            <a:headEnd/>
            <a:tailEnd/>
          </a:ln>
        </p:spPr>
        <p:txBody>
          <a:bodyPr wrap="none" anchor="ctr"/>
          <a:lstStyle/>
          <a:p>
            <a:endParaRPr lang="es-ES"/>
          </a:p>
        </p:txBody>
      </p:sp>
      <p:sp>
        <p:nvSpPr>
          <p:cNvPr id="65563" name="Text Box 27"/>
          <p:cNvSpPr txBox="1">
            <a:spLocks noChangeArrowheads="1"/>
          </p:cNvSpPr>
          <p:nvPr/>
        </p:nvSpPr>
        <p:spPr bwMode="auto">
          <a:xfrm>
            <a:off x="5549900" y="4213225"/>
            <a:ext cx="998538" cy="223838"/>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Ciudad Guayana</a:t>
            </a:r>
            <a:endParaRPr lang="es-ES" sz="800" b="1"/>
          </a:p>
        </p:txBody>
      </p:sp>
      <p:sp>
        <p:nvSpPr>
          <p:cNvPr id="65564" name="Line 28"/>
          <p:cNvSpPr>
            <a:spLocks noChangeShapeType="1"/>
          </p:cNvSpPr>
          <p:nvPr/>
        </p:nvSpPr>
        <p:spPr bwMode="auto">
          <a:xfrm flipV="1">
            <a:off x="5548313" y="3806825"/>
            <a:ext cx="765175" cy="406400"/>
          </a:xfrm>
          <a:prstGeom prst="line">
            <a:avLst/>
          </a:prstGeom>
          <a:noFill/>
          <a:ln w="9525">
            <a:solidFill>
              <a:srgbClr val="FF0000"/>
            </a:solidFill>
            <a:round/>
            <a:headEnd/>
            <a:tailEnd type="triangle" w="med" len="med"/>
          </a:ln>
        </p:spPr>
        <p:txBody>
          <a:bodyPr/>
          <a:lstStyle/>
          <a:p>
            <a:endParaRPr lang="es-ES"/>
          </a:p>
        </p:txBody>
      </p:sp>
      <p:sp>
        <p:nvSpPr>
          <p:cNvPr id="65565" name="Oval 29"/>
          <p:cNvSpPr>
            <a:spLocks noChangeArrowheads="1"/>
          </p:cNvSpPr>
          <p:nvPr/>
        </p:nvSpPr>
        <p:spPr bwMode="auto">
          <a:xfrm>
            <a:off x="4810125" y="3862388"/>
            <a:ext cx="88900" cy="114300"/>
          </a:xfrm>
          <a:prstGeom prst="ellipse">
            <a:avLst/>
          </a:prstGeom>
          <a:solidFill>
            <a:srgbClr val="FF0000"/>
          </a:solidFill>
          <a:ln w="9525">
            <a:noFill/>
            <a:round/>
            <a:headEnd/>
            <a:tailEnd/>
          </a:ln>
        </p:spPr>
        <p:txBody>
          <a:bodyPr wrap="none" anchor="ctr"/>
          <a:lstStyle/>
          <a:p>
            <a:endParaRPr lang="es-ES"/>
          </a:p>
        </p:txBody>
      </p:sp>
      <p:sp>
        <p:nvSpPr>
          <p:cNvPr id="65566" name="Text Box 30"/>
          <p:cNvSpPr txBox="1">
            <a:spLocks noChangeArrowheads="1"/>
          </p:cNvSpPr>
          <p:nvPr/>
        </p:nvSpPr>
        <p:spPr bwMode="auto">
          <a:xfrm>
            <a:off x="5114925" y="1922463"/>
            <a:ext cx="912813" cy="223837"/>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Puerto Cabello</a:t>
            </a:r>
            <a:endParaRPr lang="es-ES" sz="800" b="1"/>
          </a:p>
        </p:txBody>
      </p:sp>
      <p:sp>
        <p:nvSpPr>
          <p:cNvPr id="65567" name="Oval 31"/>
          <p:cNvSpPr>
            <a:spLocks noChangeArrowheads="1"/>
          </p:cNvSpPr>
          <p:nvPr/>
        </p:nvSpPr>
        <p:spPr bwMode="auto">
          <a:xfrm>
            <a:off x="6946900" y="2620963"/>
            <a:ext cx="88900" cy="114300"/>
          </a:xfrm>
          <a:prstGeom prst="ellipse">
            <a:avLst/>
          </a:prstGeom>
          <a:solidFill>
            <a:srgbClr val="FF0000"/>
          </a:solidFill>
          <a:ln w="9525">
            <a:noFill/>
            <a:round/>
            <a:headEnd/>
            <a:tailEnd/>
          </a:ln>
        </p:spPr>
        <p:txBody>
          <a:bodyPr wrap="none" anchor="ctr"/>
          <a:lstStyle/>
          <a:p>
            <a:endParaRPr lang="es-ES"/>
          </a:p>
        </p:txBody>
      </p:sp>
      <p:sp>
        <p:nvSpPr>
          <p:cNvPr id="65568" name="Oval 32"/>
          <p:cNvSpPr>
            <a:spLocks noChangeArrowheads="1"/>
          </p:cNvSpPr>
          <p:nvPr/>
        </p:nvSpPr>
        <p:spPr bwMode="auto">
          <a:xfrm>
            <a:off x="6548438" y="2668588"/>
            <a:ext cx="88900" cy="114300"/>
          </a:xfrm>
          <a:prstGeom prst="ellipse">
            <a:avLst/>
          </a:prstGeom>
          <a:solidFill>
            <a:srgbClr val="FF0000"/>
          </a:solidFill>
          <a:ln w="9525">
            <a:noFill/>
            <a:round/>
            <a:headEnd/>
            <a:tailEnd/>
          </a:ln>
        </p:spPr>
        <p:txBody>
          <a:bodyPr wrap="none" anchor="ctr"/>
          <a:lstStyle/>
          <a:p>
            <a:endParaRPr lang="es-ES"/>
          </a:p>
        </p:txBody>
      </p:sp>
      <p:sp>
        <p:nvSpPr>
          <p:cNvPr id="65569" name="Oval 33"/>
          <p:cNvSpPr>
            <a:spLocks noChangeArrowheads="1"/>
          </p:cNvSpPr>
          <p:nvPr/>
        </p:nvSpPr>
        <p:spPr bwMode="auto">
          <a:xfrm>
            <a:off x="6115050" y="2763838"/>
            <a:ext cx="88900" cy="114300"/>
          </a:xfrm>
          <a:prstGeom prst="ellipse">
            <a:avLst/>
          </a:prstGeom>
          <a:solidFill>
            <a:srgbClr val="FF0000"/>
          </a:solidFill>
          <a:ln w="9525">
            <a:noFill/>
            <a:round/>
            <a:headEnd/>
            <a:tailEnd/>
          </a:ln>
        </p:spPr>
        <p:txBody>
          <a:bodyPr wrap="none" anchor="ctr"/>
          <a:lstStyle/>
          <a:p>
            <a:endParaRPr lang="es-ES"/>
          </a:p>
        </p:txBody>
      </p:sp>
      <p:sp>
        <p:nvSpPr>
          <p:cNvPr id="65570" name="Oval 34"/>
          <p:cNvSpPr>
            <a:spLocks noChangeArrowheads="1"/>
          </p:cNvSpPr>
          <p:nvPr/>
        </p:nvSpPr>
        <p:spPr bwMode="auto">
          <a:xfrm>
            <a:off x="6115050" y="2487613"/>
            <a:ext cx="88900" cy="114300"/>
          </a:xfrm>
          <a:prstGeom prst="ellipse">
            <a:avLst/>
          </a:prstGeom>
          <a:solidFill>
            <a:srgbClr val="FF0000"/>
          </a:solidFill>
          <a:ln w="9525">
            <a:noFill/>
            <a:round/>
            <a:headEnd/>
            <a:tailEnd/>
          </a:ln>
        </p:spPr>
        <p:txBody>
          <a:bodyPr wrap="none" anchor="ctr"/>
          <a:lstStyle/>
          <a:p>
            <a:endParaRPr lang="es-ES"/>
          </a:p>
        </p:txBody>
      </p:sp>
      <p:sp>
        <p:nvSpPr>
          <p:cNvPr id="65571" name="Oval 35"/>
          <p:cNvSpPr>
            <a:spLocks noChangeArrowheads="1"/>
          </p:cNvSpPr>
          <p:nvPr/>
        </p:nvSpPr>
        <p:spPr bwMode="auto">
          <a:xfrm>
            <a:off x="5118100" y="2646363"/>
            <a:ext cx="88900" cy="114300"/>
          </a:xfrm>
          <a:prstGeom prst="ellipse">
            <a:avLst/>
          </a:prstGeom>
          <a:solidFill>
            <a:srgbClr val="FF0000"/>
          </a:solidFill>
          <a:ln w="9525">
            <a:noFill/>
            <a:round/>
            <a:headEnd/>
            <a:tailEnd/>
          </a:ln>
        </p:spPr>
        <p:txBody>
          <a:bodyPr wrap="none" anchor="ctr"/>
          <a:lstStyle/>
          <a:p>
            <a:endParaRPr lang="es-ES"/>
          </a:p>
        </p:txBody>
      </p:sp>
      <p:sp>
        <p:nvSpPr>
          <p:cNvPr id="65572" name="Oval 36"/>
          <p:cNvSpPr>
            <a:spLocks noChangeArrowheads="1"/>
          </p:cNvSpPr>
          <p:nvPr/>
        </p:nvSpPr>
        <p:spPr bwMode="auto">
          <a:xfrm>
            <a:off x="5029200" y="2620963"/>
            <a:ext cx="88900" cy="114300"/>
          </a:xfrm>
          <a:prstGeom prst="ellipse">
            <a:avLst/>
          </a:prstGeom>
          <a:solidFill>
            <a:srgbClr val="FF0000"/>
          </a:solidFill>
          <a:ln w="9525">
            <a:noFill/>
            <a:round/>
            <a:headEnd/>
            <a:tailEnd/>
          </a:ln>
        </p:spPr>
        <p:txBody>
          <a:bodyPr wrap="none" anchor="ctr"/>
          <a:lstStyle/>
          <a:p>
            <a:endParaRPr lang="es-ES"/>
          </a:p>
        </p:txBody>
      </p:sp>
      <p:sp>
        <p:nvSpPr>
          <p:cNvPr id="65573" name="Oval 37"/>
          <p:cNvSpPr>
            <a:spLocks noChangeArrowheads="1"/>
          </p:cNvSpPr>
          <p:nvPr/>
        </p:nvSpPr>
        <p:spPr bwMode="auto">
          <a:xfrm>
            <a:off x="4560888" y="2817813"/>
            <a:ext cx="88900" cy="114300"/>
          </a:xfrm>
          <a:prstGeom prst="ellipse">
            <a:avLst/>
          </a:prstGeom>
          <a:solidFill>
            <a:srgbClr val="FF0000"/>
          </a:solidFill>
          <a:ln w="9525">
            <a:noFill/>
            <a:round/>
            <a:headEnd/>
            <a:tailEnd/>
          </a:ln>
        </p:spPr>
        <p:txBody>
          <a:bodyPr wrap="none" anchor="ctr"/>
          <a:lstStyle/>
          <a:p>
            <a:endParaRPr lang="es-ES"/>
          </a:p>
        </p:txBody>
      </p:sp>
      <p:sp>
        <p:nvSpPr>
          <p:cNvPr id="65574" name="Oval 38"/>
          <p:cNvSpPr>
            <a:spLocks noChangeArrowheads="1"/>
          </p:cNvSpPr>
          <p:nvPr/>
        </p:nvSpPr>
        <p:spPr bwMode="auto">
          <a:xfrm>
            <a:off x="4560888" y="2703513"/>
            <a:ext cx="88900" cy="114300"/>
          </a:xfrm>
          <a:prstGeom prst="ellipse">
            <a:avLst/>
          </a:prstGeom>
          <a:solidFill>
            <a:srgbClr val="FF0000"/>
          </a:solidFill>
          <a:ln w="9525">
            <a:noFill/>
            <a:round/>
            <a:headEnd/>
            <a:tailEnd/>
          </a:ln>
        </p:spPr>
        <p:txBody>
          <a:bodyPr wrap="none" anchor="ctr"/>
          <a:lstStyle/>
          <a:p>
            <a:endParaRPr lang="es-ES"/>
          </a:p>
        </p:txBody>
      </p:sp>
      <p:sp>
        <p:nvSpPr>
          <p:cNvPr id="65575" name="Text Box 39"/>
          <p:cNvSpPr txBox="1">
            <a:spLocks noChangeArrowheads="1"/>
          </p:cNvSpPr>
          <p:nvPr/>
        </p:nvSpPr>
        <p:spPr bwMode="auto">
          <a:xfrm>
            <a:off x="6105525" y="1922463"/>
            <a:ext cx="609600" cy="223837"/>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Valencia</a:t>
            </a:r>
            <a:endParaRPr lang="es-ES" sz="800" b="1"/>
          </a:p>
        </p:txBody>
      </p:sp>
      <p:sp>
        <p:nvSpPr>
          <p:cNvPr id="65576" name="Text Box 40"/>
          <p:cNvSpPr txBox="1">
            <a:spLocks noChangeArrowheads="1"/>
          </p:cNvSpPr>
          <p:nvPr/>
        </p:nvSpPr>
        <p:spPr bwMode="auto">
          <a:xfrm>
            <a:off x="4452938" y="3351213"/>
            <a:ext cx="665162" cy="223837"/>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La Guaira</a:t>
            </a:r>
            <a:endParaRPr lang="es-ES" sz="800" b="1"/>
          </a:p>
        </p:txBody>
      </p:sp>
      <p:sp>
        <p:nvSpPr>
          <p:cNvPr id="65577" name="Text Box 41"/>
          <p:cNvSpPr txBox="1">
            <a:spLocks noChangeArrowheads="1"/>
          </p:cNvSpPr>
          <p:nvPr/>
        </p:nvSpPr>
        <p:spPr bwMode="auto">
          <a:xfrm>
            <a:off x="5280025" y="3351213"/>
            <a:ext cx="1123950" cy="223837"/>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Aérea de Maiquetía</a:t>
            </a:r>
            <a:endParaRPr lang="es-ES" sz="800" b="1"/>
          </a:p>
        </p:txBody>
      </p:sp>
      <p:sp>
        <p:nvSpPr>
          <p:cNvPr id="65578" name="Line 42"/>
          <p:cNvSpPr>
            <a:spLocks noChangeShapeType="1"/>
          </p:cNvSpPr>
          <p:nvPr/>
        </p:nvSpPr>
        <p:spPr bwMode="auto">
          <a:xfrm flipH="1">
            <a:off x="4649788" y="2146300"/>
            <a:ext cx="468312" cy="557213"/>
          </a:xfrm>
          <a:prstGeom prst="line">
            <a:avLst/>
          </a:prstGeom>
          <a:noFill/>
          <a:ln w="9525">
            <a:solidFill>
              <a:srgbClr val="FF0000"/>
            </a:solidFill>
            <a:round/>
            <a:headEnd/>
            <a:tailEnd type="triangle" w="med" len="med"/>
          </a:ln>
        </p:spPr>
        <p:txBody>
          <a:bodyPr/>
          <a:lstStyle/>
          <a:p>
            <a:endParaRPr lang="es-ES"/>
          </a:p>
        </p:txBody>
      </p:sp>
      <p:sp>
        <p:nvSpPr>
          <p:cNvPr id="65579" name="Line 43"/>
          <p:cNvSpPr>
            <a:spLocks noChangeShapeType="1"/>
          </p:cNvSpPr>
          <p:nvPr/>
        </p:nvSpPr>
        <p:spPr bwMode="auto">
          <a:xfrm flipH="1">
            <a:off x="5548313" y="2146300"/>
            <a:ext cx="557212" cy="341313"/>
          </a:xfrm>
          <a:prstGeom prst="line">
            <a:avLst/>
          </a:prstGeom>
          <a:noFill/>
          <a:ln w="9525">
            <a:solidFill>
              <a:srgbClr val="FF3300"/>
            </a:solidFill>
            <a:round/>
            <a:headEnd/>
            <a:tailEnd/>
          </a:ln>
        </p:spPr>
        <p:txBody>
          <a:bodyPr/>
          <a:lstStyle/>
          <a:p>
            <a:endParaRPr lang="es-ES"/>
          </a:p>
        </p:txBody>
      </p:sp>
      <p:sp>
        <p:nvSpPr>
          <p:cNvPr id="65580" name="Line 44"/>
          <p:cNvSpPr>
            <a:spLocks noChangeShapeType="1"/>
          </p:cNvSpPr>
          <p:nvPr/>
        </p:nvSpPr>
        <p:spPr bwMode="auto">
          <a:xfrm flipH="1">
            <a:off x="5022850" y="2487613"/>
            <a:ext cx="525463" cy="0"/>
          </a:xfrm>
          <a:prstGeom prst="line">
            <a:avLst/>
          </a:prstGeom>
          <a:noFill/>
          <a:ln w="9525">
            <a:solidFill>
              <a:srgbClr val="FF3300"/>
            </a:solidFill>
            <a:round/>
            <a:headEnd/>
            <a:tailEnd/>
          </a:ln>
        </p:spPr>
        <p:txBody>
          <a:bodyPr/>
          <a:lstStyle/>
          <a:p>
            <a:endParaRPr lang="es-ES"/>
          </a:p>
        </p:txBody>
      </p:sp>
      <p:sp>
        <p:nvSpPr>
          <p:cNvPr id="65581" name="Line 45"/>
          <p:cNvSpPr>
            <a:spLocks noChangeShapeType="1"/>
          </p:cNvSpPr>
          <p:nvPr/>
        </p:nvSpPr>
        <p:spPr bwMode="auto">
          <a:xfrm flipH="1">
            <a:off x="4649788" y="2487613"/>
            <a:ext cx="379412" cy="390525"/>
          </a:xfrm>
          <a:prstGeom prst="line">
            <a:avLst/>
          </a:prstGeom>
          <a:noFill/>
          <a:ln w="9525">
            <a:solidFill>
              <a:srgbClr val="FF3300"/>
            </a:solidFill>
            <a:round/>
            <a:headEnd/>
            <a:tailEnd type="triangle" w="med" len="med"/>
          </a:ln>
        </p:spPr>
        <p:txBody>
          <a:bodyPr/>
          <a:lstStyle/>
          <a:p>
            <a:endParaRPr lang="es-ES"/>
          </a:p>
        </p:txBody>
      </p:sp>
      <p:sp>
        <p:nvSpPr>
          <p:cNvPr id="65582" name="Line 46"/>
          <p:cNvSpPr>
            <a:spLocks noChangeShapeType="1"/>
          </p:cNvSpPr>
          <p:nvPr/>
        </p:nvSpPr>
        <p:spPr bwMode="auto">
          <a:xfrm flipV="1">
            <a:off x="4452938" y="2735263"/>
            <a:ext cx="569912" cy="615950"/>
          </a:xfrm>
          <a:prstGeom prst="line">
            <a:avLst/>
          </a:prstGeom>
          <a:noFill/>
          <a:ln w="9525">
            <a:solidFill>
              <a:srgbClr val="FF3300"/>
            </a:solidFill>
            <a:round/>
            <a:headEnd/>
            <a:tailEnd type="triangle" w="med" len="med"/>
          </a:ln>
        </p:spPr>
        <p:txBody>
          <a:bodyPr/>
          <a:lstStyle/>
          <a:p>
            <a:endParaRPr lang="es-ES"/>
          </a:p>
        </p:txBody>
      </p:sp>
      <p:sp>
        <p:nvSpPr>
          <p:cNvPr id="65583" name="Line 47"/>
          <p:cNvSpPr>
            <a:spLocks noChangeShapeType="1"/>
          </p:cNvSpPr>
          <p:nvPr/>
        </p:nvSpPr>
        <p:spPr bwMode="auto">
          <a:xfrm flipH="1" flipV="1">
            <a:off x="5207000" y="2725738"/>
            <a:ext cx="1195388" cy="625475"/>
          </a:xfrm>
          <a:prstGeom prst="line">
            <a:avLst/>
          </a:prstGeom>
          <a:noFill/>
          <a:ln w="9525">
            <a:solidFill>
              <a:srgbClr val="FF3300"/>
            </a:solidFill>
            <a:round/>
            <a:headEnd/>
            <a:tailEnd type="triangle" w="med" len="med"/>
          </a:ln>
        </p:spPr>
        <p:txBody>
          <a:bodyPr/>
          <a:lstStyle/>
          <a:p>
            <a:endParaRPr lang="es-ES"/>
          </a:p>
        </p:txBody>
      </p:sp>
      <p:sp>
        <p:nvSpPr>
          <p:cNvPr id="65584" name="Oval 48"/>
          <p:cNvSpPr>
            <a:spLocks noChangeArrowheads="1"/>
          </p:cNvSpPr>
          <p:nvPr/>
        </p:nvSpPr>
        <p:spPr bwMode="auto">
          <a:xfrm>
            <a:off x="5883275" y="2884488"/>
            <a:ext cx="88900" cy="114300"/>
          </a:xfrm>
          <a:prstGeom prst="ellipse">
            <a:avLst/>
          </a:prstGeom>
          <a:solidFill>
            <a:srgbClr val="FF0000"/>
          </a:solidFill>
          <a:ln w="9525">
            <a:noFill/>
            <a:round/>
            <a:headEnd/>
            <a:tailEnd/>
          </a:ln>
        </p:spPr>
        <p:txBody>
          <a:bodyPr wrap="none" anchor="ctr"/>
          <a:lstStyle/>
          <a:p>
            <a:endParaRPr lang="es-ES"/>
          </a:p>
        </p:txBody>
      </p:sp>
      <p:sp>
        <p:nvSpPr>
          <p:cNvPr id="65585" name="Text Box 49"/>
          <p:cNvSpPr txBox="1">
            <a:spLocks noChangeArrowheads="1"/>
          </p:cNvSpPr>
          <p:nvPr/>
        </p:nvSpPr>
        <p:spPr bwMode="auto">
          <a:xfrm>
            <a:off x="7616825" y="1936750"/>
            <a:ext cx="1382713" cy="223838"/>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Guanta – Puerto La Cruz</a:t>
            </a:r>
            <a:endParaRPr lang="es-ES" sz="800" b="1"/>
          </a:p>
        </p:txBody>
      </p:sp>
      <p:sp>
        <p:nvSpPr>
          <p:cNvPr id="65586" name="Text Box 50"/>
          <p:cNvSpPr txBox="1">
            <a:spLocks noChangeArrowheads="1"/>
          </p:cNvSpPr>
          <p:nvPr/>
        </p:nvSpPr>
        <p:spPr bwMode="auto">
          <a:xfrm>
            <a:off x="6738938" y="3579813"/>
            <a:ext cx="828675" cy="223837"/>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Puerto Sucre</a:t>
            </a:r>
            <a:endParaRPr lang="es-ES" sz="800" b="1"/>
          </a:p>
        </p:txBody>
      </p:sp>
      <p:sp>
        <p:nvSpPr>
          <p:cNvPr id="65587" name="Text Box 51"/>
          <p:cNvSpPr txBox="1">
            <a:spLocks noChangeArrowheads="1"/>
          </p:cNvSpPr>
          <p:nvPr/>
        </p:nvSpPr>
        <p:spPr bwMode="auto">
          <a:xfrm>
            <a:off x="7666038" y="2387600"/>
            <a:ext cx="841375" cy="223838"/>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El Guamache</a:t>
            </a:r>
            <a:endParaRPr lang="es-ES" sz="800" b="1"/>
          </a:p>
        </p:txBody>
      </p:sp>
      <p:sp>
        <p:nvSpPr>
          <p:cNvPr id="65588" name="Text Box 52"/>
          <p:cNvSpPr txBox="1">
            <a:spLocks noChangeArrowheads="1"/>
          </p:cNvSpPr>
          <p:nvPr/>
        </p:nvSpPr>
        <p:spPr bwMode="auto">
          <a:xfrm>
            <a:off x="7407275" y="3251200"/>
            <a:ext cx="668338" cy="223838"/>
          </a:xfrm>
          <a:prstGeom prst="rect">
            <a:avLst/>
          </a:prstGeom>
          <a:solidFill>
            <a:schemeClr val="bg1"/>
          </a:solidFill>
          <a:ln w="9525">
            <a:solidFill>
              <a:srgbClr val="FF0000"/>
            </a:solidFill>
            <a:miter lim="800000"/>
            <a:headEnd/>
            <a:tailEnd/>
          </a:ln>
        </p:spPr>
        <p:txBody>
          <a:bodyPr wrap="none">
            <a:spAutoFit/>
          </a:bodyPr>
          <a:lstStyle/>
          <a:p>
            <a:pPr eaLnBrk="1" hangingPunct="1"/>
            <a:r>
              <a:rPr lang="es-MX" sz="800" b="1"/>
              <a:t>Carúpano</a:t>
            </a:r>
            <a:endParaRPr lang="es-ES" sz="800" b="1"/>
          </a:p>
        </p:txBody>
      </p:sp>
      <p:sp>
        <p:nvSpPr>
          <p:cNvPr id="65589" name="Line 53"/>
          <p:cNvSpPr>
            <a:spLocks noChangeShapeType="1"/>
          </p:cNvSpPr>
          <p:nvPr/>
        </p:nvSpPr>
        <p:spPr bwMode="auto">
          <a:xfrm flipH="1">
            <a:off x="6105525" y="2160588"/>
            <a:ext cx="1511300" cy="76200"/>
          </a:xfrm>
          <a:prstGeom prst="line">
            <a:avLst/>
          </a:prstGeom>
          <a:noFill/>
          <a:ln w="9525">
            <a:solidFill>
              <a:srgbClr val="FF3300"/>
            </a:solidFill>
            <a:round/>
            <a:headEnd/>
            <a:tailEnd/>
          </a:ln>
        </p:spPr>
        <p:txBody>
          <a:bodyPr/>
          <a:lstStyle/>
          <a:p>
            <a:endParaRPr lang="es-ES"/>
          </a:p>
        </p:txBody>
      </p:sp>
      <p:sp>
        <p:nvSpPr>
          <p:cNvPr id="65590" name="Line 54"/>
          <p:cNvSpPr>
            <a:spLocks noChangeShapeType="1"/>
          </p:cNvSpPr>
          <p:nvPr/>
        </p:nvSpPr>
        <p:spPr bwMode="auto">
          <a:xfrm flipH="1">
            <a:off x="5902325" y="2236788"/>
            <a:ext cx="212725" cy="641350"/>
          </a:xfrm>
          <a:prstGeom prst="line">
            <a:avLst/>
          </a:prstGeom>
          <a:noFill/>
          <a:ln w="9525">
            <a:solidFill>
              <a:srgbClr val="FF3300"/>
            </a:solidFill>
            <a:round/>
            <a:headEnd/>
            <a:tailEnd type="triangle" w="med" len="med"/>
          </a:ln>
        </p:spPr>
        <p:txBody>
          <a:bodyPr/>
          <a:lstStyle/>
          <a:p>
            <a:endParaRPr lang="es-ES"/>
          </a:p>
        </p:txBody>
      </p:sp>
      <p:sp>
        <p:nvSpPr>
          <p:cNvPr id="65591" name="Line 55"/>
          <p:cNvSpPr>
            <a:spLocks noChangeShapeType="1"/>
          </p:cNvSpPr>
          <p:nvPr/>
        </p:nvSpPr>
        <p:spPr bwMode="auto">
          <a:xfrm flipH="1">
            <a:off x="6203950" y="2387600"/>
            <a:ext cx="1462088" cy="100013"/>
          </a:xfrm>
          <a:prstGeom prst="line">
            <a:avLst/>
          </a:prstGeom>
          <a:noFill/>
          <a:ln w="9525">
            <a:solidFill>
              <a:srgbClr val="FF3300"/>
            </a:solidFill>
            <a:round/>
            <a:headEnd/>
            <a:tailEnd type="triangle" w="med" len="med"/>
          </a:ln>
        </p:spPr>
        <p:txBody>
          <a:bodyPr/>
          <a:lstStyle/>
          <a:p>
            <a:endParaRPr lang="es-ES"/>
          </a:p>
        </p:txBody>
      </p:sp>
      <p:sp>
        <p:nvSpPr>
          <p:cNvPr id="65592" name="Line 56"/>
          <p:cNvSpPr>
            <a:spLocks noChangeShapeType="1"/>
          </p:cNvSpPr>
          <p:nvPr/>
        </p:nvSpPr>
        <p:spPr bwMode="auto">
          <a:xfrm flipH="1" flipV="1">
            <a:off x="7035800" y="2735263"/>
            <a:ext cx="654050" cy="131762"/>
          </a:xfrm>
          <a:prstGeom prst="line">
            <a:avLst/>
          </a:prstGeom>
          <a:noFill/>
          <a:ln w="9525">
            <a:solidFill>
              <a:srgbClr val="FF3300"/>
            </a:solidFill>
            <a:round/>
            <a:headEnd/>
            <a:tailEnd type="triangle" w="med" len="med"/>
          </a:ln>
        </p:spPr>
        <p:txBody>
          <a:bodyPr/>
          <a:lstStyle/>
          <a:p>
            <a:endParaRPr lang="es-ES"/>
          </a:p>
        </p:txBody>
      </p:sp>
      <p:sp>
        <p:nvSpPr>
          <p:cNvPr id="65593" name="Line 57"/>
          <p:cNvSpPr>
            <a:spLocks noChangeShapeType="1"/>
          </p:cNvSpPr>
          <p:nvPr/>
        </p:nvSpPr>
        <p:spPr bwMode="auto">
          <a:xfrm flipH="1" flipV="1">
            <a:off x="6203950" y="2878138"/>
            <a:ext cx="534988" cy="696912"/>
          </a:xfrm>
          <a:prstGeom prst="line">
            <a:avLst/>
          </a:prstGeom>
          <a:noFill/>
          <a:ln w="9525">
            <a:solidFill>
              <a:srgbClr val="FF3300"/>
            </a:solidFill>
            <a:round/>
            <a:headEnd/>
            <a:tailEnd type="triangle" w="med" len="med"/>
          </a:ln>
        </p:spPr>
        <p:txBody>
          <a:bodyPr/>
          <a:lstStyle/>
          <a:p>
            <a:endParaRPr lang="es-ES"/>
          </a:p>
        </p:txBody>
      </p:sp>
      <p:sp>
        <p:nvSpPr>
          <p:cNvPr id="65594" name="Text Box 58"/>
          <p:cNvSpPr txBox="1">
            <a:spLocks noChangeArrowheads="1"/>
          </p:cNvSpPr>
          <p:nvPr/>
        </p:nvSpPr>
        <p:spPr bwMode="auto">
          <a:xfrm>
            <a:off x="7689850" y="2867025"/>
            <a:ext cx="488950" cy="223838"/>
          </a:xfrm>
          <a:prstGeom prst="rect">
            <a:avLst/>
          </a:prstGeom>
          <a:solidFill>
            <a:srgbClr val="CCECFF"/>
          </a:solidFill>
          <a:ln w="9525">
            <a:solidFill>
              <a:srgbClr val="FF0000"/>
            </a:solidFill>
            <a:miter lim="800000"/>
            <a:headEnd/>
            <a:tailEnd/>
          </a:ln>
        </p:spPr>
        <p:txBody>
          <a:bodyPr wrap="none">
            <a:spAutoFit/>
          </a:bodyPr>
          <a:lstStyle/>
          <a:p>
            <a:pPr eaLnBrk="1" hangingPunct="1"/>
            <a:r>
              <a:rPr lang="es-MX" sz="800" b="1"/>
              <a:t>Güiria</a:t>
            </a:r>
            <a:endParaRPr lang="es-ES" sz="800" b="1"/>
          </a:p>
        </p:txBody>
      </p:sp>
      <p:sp>
        <p:nvSpPr>
          <p:cNvPr id="65595" name="Line 59"/>
          <p:cNvSpPr>
            <a:spLocks noChangeShapeType="1"/>
          </p:cNvSpPr>
          <p:nvPr/>
        </p:nvSpPr>
        <p:spPr bwMode="auto">
          <a:xfrm flipH="1" flipV="1">
            <a:off x="6637338" y="2782888"/>
            <a:ext cx="769937" cy="468312"/>
          </a:xfrm>
          <a:prstGeom prst="line">
            <a:avLst/>
          </a:prstGeom>
          <a:noFill/>
          <a:ln w="9525">
            <a:solidFill>
              <a:schemeClr val="tx1"/>
            </a:solidFill>
            <a:round/>
            <a:headEnd/>
            <a:tailEnd type="triangle" w="med" len="med"/>
          </a:ln>
        </p:spPr>
        <p:txBody>
          <a:bodyPr/>
          <a:lstStyle/>
          <a:p>
            <a:endParaRPr lang="es-ES"/>
          </a:p>
        </p:txBody>
      </p:sp>
      <p:sp>
        <p:nvSpPr>
          <p:cNvPr id="65596" name="Text Box 60"/>
          <p:cNvSpPr txBox="1">
            <a:spLocks noChangeArrowheads="1"/>
          </p:cNvSpPr>
          <p:nvPr/>
        </p:nvSpPr>
        <p:spPr bwMode="auto">
          <a:xfrm>
            <a:off x="5175250" y="4819650"/>
            <a:ext cx="1225550" cy="223838"/>
          </a:xfrm>
          <a:prstGeom prst="rect">
            <a:avLst/>
          </a:prstGeom>
          <a:solidFill>
            <a:schemeClr val="bg1"/>
          </a:solidFill>
          <a:ln w="9525">
            <a:solidFill>
              <a:srgbClr val="FF0000"/>
            </a:solidFill>
            <a:miter lim="800000"/>
            <a:headEnd/>
            <a:tailEnd/>
          </a:ln>
        </p:spPr>
        <p:txBody>
          <a:bodyPr wrap="none">
            <a:spAutoFit/>
          </a:bodyPr>
          <a:lstStyle/>
          <a:p>
            <a:pPr eaLnBrk="1" hangingPunct="1"/>
            <a:r>
              <a:rPr lang="es-MX" sz="800" b="1"/>
              <a:t>Los Llanos Centrales</a:t>
            </a:r>
            <a:endParaRPr lang="es-ES" sz="800" b="1"/>
          </a:p>
        </p:txBody>
      </p:sp>
      <p:sp>
        <p:nvSpPr>
          <p:cNvPr id="65597" name="Line 61"/>
          <p:cNvSpPr>
            <a:spLocks noChangeShapeType="1"/>
          </p:cNvSpPr>
          <p:nvPr/>
        </p:nvSpPr>
        <p:spPr bwMode="auto">
          <a:xfrm flipH="1" flipV="1">
            <a:off x="4899025" y="3976688"/>
            <a:ext cx="276225" cy="842962"/>
          </a:xfrm>
          <a:prstGeom prst="line">
            <a:avLst/>
          </a:prstGeom>
          <a:noFill/>
          <a:ln w="9525">
            <a:solidFill>
              <a:srgbClr val="FF3300"/>
            </a:solidFill>
            <a:round/>
            <a:headEnd/>
            <a:tailEnd type="triangle" w="med" len="med"/>
          </a:ln>
        </p:spPr>
        <p:txBody>
          <a:bodyPr/>
          <a:lstStyle/>
          <a:p>
            <a:endParaRPr lang="es-ES"/>
          </a:p>
        </p:txBody>
      </p:sp>
      <p:sp>
        <p:nvSpPr>
          <p:cNvPr id="79934" name="Text Box 62"/>
          <p:cNvSpPr txBox="1">
            <a:spLocks noChangeArrowheads="1"/>
          </p:cNvSpPr>
          <p:nvPr/>
        </p:nvSpPr>
        <p:spPr bwMode="auto">
          <a:xfrm>
            <a:off x="2643174" y="714356"/>
            <a:ext cx="4368800" cy="396875"/>
          </a:xfrm>
          <a:prstGeom prst="rect">
            <a:avLst/>
          </a:prstGeom>
          <a:noFill/>
          <a:ln w="9525">
            <a:noFill/>
            <a:miter lim="800000"/>
            <a:headEnd/>
            <a:tailEnd/>
          </a:ln>
          <a:effectLst/>
        </p:spPr>
        <p:txBody>
          <a:bodyPr wrap="none">
            <a:spAutoFit/>
          </a:bodyPr>
          <a:lstStyle/>
          <a:p>
            <a:pPr eaLnBrk="1" hangingPunct="1">
              <a:defRPr/>
            </a:pPr>
            <a:r>
              <a:rPr lang="es-ES_tradnl" sz="2000" b="1" dirty="0">
                <a:solidFill>
                  <a:schemeClr val="accent2"/>
                </a:solidFill>
                <a:effectLst>
                  <a:outerShdw blurRad="38100" dist="38100" dir="2700000" algn="tl">
                    <a:srgbClr val="C0C0C0"/>
                  </a:outerShdw>
                </a:effectLst>
              </a:rPr>
              <a:t>DISTRIBUCIÓN DE LAS ADUANAS</a:t>
            </a:r>
            <a:endParaRPr lang="es-ES" sz="2000" b="1" dirty="0">
              <a:solidFill>
                <a:schemeClr val="accent2"/>
              </a:solidFill>
              <a:effectLst>
                <a:outerShdw blurRad="38100" dist="38100" dir="2700000" algn="tl">
                  <a:srgbClr val="C0C0C0"/>
                </a:outerShdw>
              </a:effectLst>
            </a:endParaRPr>
          </a:p>
        </p:txBody>
      </p:sp>
      <p:sp>
        <p:nvSpPr>
          <p:cNvPr id="65599" name="Text Box 63"/>
          <p:cNvSpPr txBox="1">
            <a:spLocks noChangeArrowheads="1"/>
          </p:cNvSpPr>
          <p:nvPr/>
        </p:nvSpPr>
        <p:spPr bwMode="auto">
          <a:xfrm>
            <a:off x="7466013" y="6175375"/>
            <a:ext cx="1573212" cy="558800"/>
          </a:xfrm>
          <a:prstGeom prst="rect">
            <a:avLst/>
          </a:prstGeom>
          <a:solidFill>
            <a:schemeClr val="bg1"/>
          </a:solidFill>
          <a:ln w="9525">
            <a:solidFill>
              <a:schemeClr val="accent2"/>
            </a:solidFill>
            <a:miter lim="800000"/>
            <a:headEnd/>
            <a:tailEnd/>
          </a:ln>
        </p:spPr>
        <p:txBody>
          <a:bodyPr wrap="none">
            <a:spAutoFit/>
          </a:bodyPr>
          <a:lstStyle/>
          <a:p>
            <a:pPr eaLnBrk="1" hangingPunct="1"/>
            <a:r>
              <a:rPr lang="es-MX" sz="1000">
                <a:solidFill>
                  <a:schemeClr val="accent2"/>
                </a:solidFill>
              </a:rPr>
              <a:t>18 Aduanas Principales</a:t>
            </a:r>
          </a:p>
          <a:p>
            <a:pPr eaLnBrk="1" hangingPunct="1"/>
            <a:r>
              <a:rPr lang="es-MX" sz="1000">
                <a:solidFill>
                  <a:schemeClr val="accent2"/>
                </a:solidFill>
              </a:rPr>
              <a:t>16 Aduanas Operativas</a:t>
            </a:r>
          </a:p>
          <a:p>
            <a:pPr eaLnBrk="1" hangingPunct="1"/>
            <a:r>
              <a:rPr lang="es-MX" sz="1000">
                <a:solidFill>
                  <a:schemeClr val="accent2"/>
                </a:solidFill>
              </a:rPr>
              <a:t>2 Aduanas Inhabilitadas </a:t>
            </a:r>
            <a:endParaRPr lang="es-ES" sz="1000">
              <a:solidFill>
                <a:schemeClr val="accent2"/>
              </a:solidFill>
            </a:endParaRPr>
          </a:p>
        </p:txBody>
      </p:sp>
      <p:sp>
        <p:nvSpPr>
          <p:cNvPr id="65600" name="Text Box 64"/>
          <p:cNvSpPr txBox="1">
            <a:spLocks noChangeArrowheads="1"/>
          </p:cNvSpPr>
          <p:nvPr/>
        </p:nvSpPr>
        <p:spPr bwMode="auto">
          <a:xfrm rot="-5400000">
            <a:off x="-1642268" y="3450431"/>
            <a:ext cx="4754562" cy="822325"/>
          </a:xfrm>
          <a:prstGeom prst="rect">
            <a:avLst/>
          </a:prstGeom>
          <a:noFill/>
          <a:ln w="9525">
            <a:noFill/>
            <a:miter lim="800000"/>
            <a:headEnd/>
            <a:tailEnd/>
          </a:ln>
        </p:spPr>
        <p:txBody>
          <a:bodyPr>
            <a:spAutoFit/>
          </a:bodyPr>
          <a:lstStyle/>
          <a:p>
            <a:pPr algn="ctr" eaLnBrk="1" hangingPunct="1"/>
            <a:r>
              <a:rPr lang="es-ES_tradnl" sz="2400" b="1">
                <a:solidFill>
                  <a:srgbClr val="FF3300"/>
                </a:solidFill>
              </a:rPr>
              <a:t>LA ADMINISTRACIÓN ADUANERA</a:t>
            </a:r>
            <a:endParaRPr lang="es-ES" sz="2400" b="1">
              <a:solidFill>
                <a:srgbClr val="FF3300"/>
              </a:solidFill>
            </a:endParaRPr>
          </a:p>
        </p:txBody>
      </p:sp>
    </p:spTree>
  </p:cSld>
  <p:clrMapOvr>
    <a:masterClrMapping/>
  </p:clrMapOvr>
  <p:transition>
    <p:comb/>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o">
  <a:themeElements>
    <a:clrScheme name="Aspecto">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o">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2319</TotalTime>
  <Words>1091</Words>
  <Application>Microsoft Office PowerPoint</Application>
  <PresentationFormat>Presentación en pantalla (4:3)</PresentationFormat>
  <Paragraphs>153</Paragraphs>
  <Slides>26</Slides>
  <Notes>9</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26</vt:i4>
      </vt:variant>
    </vt:vector>
  </HeadingPairs>
  <TitlesOfParts>
    <vt:vector size="32" baseType="lpstr">
      <vt:lpstr>Arial</vt:lpstr>
      <vt:lpstr>Calibri</vt:lpstr>
      <vt:lpstr>Times New Roman</vt:lpstr>
      <vt:lpstr>Verdana</vt:lpstr>
      <vt:lpstr>Wingdings 2</vt:lpstr>
      <vt:lpstr>Aspecto</vt:lpstr>
      <vt:lpstr>Operaciones Aduaneras</vt:lpstr>
      <vt:lpstr>     Dios debe haber sido un naviero, pues colocó las materias primas muy lejos de donde se necesitan y cubrió con agua dos tercios de la tierra.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LEGISLACIÓN ADUANERA</dc:title>
  <dc:creator>Fidel Eduardo Rodríguez Roa</dc:creator>
  <cp:lastModifiedBy>Nimi n.v.t.f</cp:lastModifiedBy>
  <cp:revision>71</cp:revision>
  <dcterms:created xsi:type="dcterms:W3CDTF">2006-04-14T19:54:17Z</dcterms:created>
  <dcterms:modified xsi:type="dcterms:W3CDTF">2021-11-20T00:42:47Z</dcterms:modified>
</cp:coreProperties>
</file>